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5545" r:id="rId9"/>
    <p:sldMasterId id="2147496432" r:id="rId10"/>
    <p:sldMasterId id="2147496462" r:id="rId11"/>
    <p:sldMasterId id="2147496510" r:id="rId12"/>
    <p:sldMasterId id="2147496522" r:id="rId13"/>
    <p:sldMasterId id="2147496617" r:id="rId14"/>
    <p:sldMasterId id="2147496645" r:id="rId15"/>
    <p:sldMasterId id="2147496699" r:id="rId16"/>
    <p:sldMasterId id="2147496711" r:id="rId17"/>
    <p:sldMasterId id="2147496904" r:id="rId18"/>
    <p:sldMasterId id="2147497028" r:id="rId19"/>
    <p:sldMasterId id="2147497069" r:id="rId20"/>
    <p:sldMasterId id="2147497081" r:id="rId21"/>
    <p:sldMasterId id="2147497093" r:id="rId22"/>
    <p:sldMasterId id="2147497155" r:id="rId23"/>
    <p:sldMasterId id="2147497179" r:id="rId24"/>
    <p:sldMasterId id="2147497183" r:id="rId25"/>
  </p:sldMasterIdLst>
  <p:notesMasterIdLst>
    <p:notesMasterId r:id="rId58"/>
  </p:notesMasterIdLst>
  <p:sldIdLst>
    <p:sldId id="331" r:id="rId26"/>
    <p:sldId id="330" r:id="rId27"/>
    <p:sldId id="980" r:id="rId28"/>
    <p:sldId id="2657" r:id="rId29"/>
    <p:sldId id="2611" r:id="rId30"/>
    <p:sldId id="2694" r:id="rId31"/>
    <p:sldId id="2915" r:id="rId32"/>
    <p:sldId id="2916" r:id="rId33"/>
    <p:sldId id="2918" r:id="rId34"/>
    <p:sldId id="2858" r:id="rId35"/>
    <p:sldId id="588" r:id="rId36"/>
    <p:sldId id="259" r:id="rId37"/>
    <p:sldId id="589" r:id="rId38"/>
    <p:sldId id="260" r:id="rId39"/>
    <p:sldId id="261" r:id="rId40"/>
    <p:sldId id="2898" r:id="rId41"/>
    <p:sldId id="2907" r:id="rId42"/>
    <p:sldId id="2912" r:id="rId43"/>
    <p:sldId id="258" r:id="rId44"/>
    <p:sldId id="2913" r:id="rId45"/>
    <p:sldId id="2885" r:id="rId46"/>
    <p:sldId id="2893" r:id="rId47"/>
    <p:sldId id="2884" r:id="rId48"/>
    <p:sldId id="318" r:id="rId49"/>
    <p:sldId id="2896" r:id="rId50"/>
    <p:sldId id="2850" r:id="rId51"/>
    <p:sldId id="257" r:id="rId52"/>
    <p:sldId id="2812" r:id="rId53"/>
    <p:sldId id="1032" r:id="rId54"/>
    <p:sldId id="2835" r:id="rId55"/>
    <p:sldId id="899" r:id="rId56"/>
    <p:sldId id="256" r:id="rId57"/>
  </p:sldIdLst>
  <p:sldSz cx="13004800" cy="9753600"/>
  <p:notesSz cx="6858000" cy="9144000"/>
  <p:embeddedFontLst>
    <p:embeddedFont>
      <p:font typeface="Abadi" panose="020B0604020104020204" pitchFamily="34" charset="0"/>
      <p:regular r:id="rId59"/>
    </p:embeddedFont>
    <p:embeddedFont>
      <p:font typeface="Agency FB" panose="020B0503020202020204" pitchFamily="34" charset="0"/>
      <p:regular r:id="rId60"/>
      <p:bold r:id="rId61"/>
    </p:embeddedFont>
    <p:embeddedFont>
      <p:font typeface="Amasis MT Pro Black" panose="02040A04050005020304" pitchFamily="18" charset="0"/>
      <p:bold r:id="rId62"/>
      <p:boldItalic r:id="rId63"/>
    </p:embeddedFont>
    <p:embeddedFont>
      <p:font typeface="Arial Black" panose="020B0A04020102020204" pitchFamily="34" charset="0"/>
      <p:bold r:id="rId64"/>
    </p:embeddedFont>
    <p:embeddedFont>
      <p:font typeface="Bernard MT Condensed" panose="02050806060905020404" pitchFamily="18" charset="0"/>
      <p:regular r:id="rId65"/>
    </p:embeddedFont>
    <p:embeddedFont>
      <p:font typeface="Bodoni MT Poster Compressed" panose="02070706080601050204" pitchFamily="18" charset="0"/>
      <p:regular r:id="rId66"/>
    </p:embeddedFont>
    <p:embeddedFont>
      <p:font typeface="Bookman Old Style" panose="02050604050505020204" pitchFamily="18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listo MT" panose="02040603050505030304" pitchFamily="18" charset="0"/>
      <p:regular r:id="rId77"/>
      <p:bold r:id="rId78"/>
      <p:italic r:id="rId79"/>
      <p:boldItalic r:id="rId80"/>
    </p:embeddedFont>
    <p:embeddedFont>
      <p:font typeface="Cambria" panose="02040503050406030204" pitchFamily="18" charset="0"/>
      <p:regular r:id="rId81"/>
      <p:bold r:id="rId82"/>
      <p:italic r:id="rId83"/>
      <p:boldItalic r:id="rId84"/>
    </p:embeddedFont>
    <p:embeddedFont>
      <p:font typeface="Century Gothic" panose="020B0502020202020204" pitchFamily="34" charset="0"/>
      <p:regular r:id="rId85"/>
      <p:bold r:id="rId86"/>
      <p:italic r:id="rId87"/>
      <p:boldItalic r:id="rId88"/>
    </p:embeddedFont>
    <p:embeddedFont>
      <p:font typeface="Georgia" panose="02040502050405020303" pitchFamily="18" charset="0"/>
      <p:regular r:id="rId89"/>
      <p:bold r:id="rId90"/>
      <p:italic r:id="rId91"/>
      <p:boldItalic r:id="rId92"/>
    </p:embeddedFont>
    <p:embeddedFont>
      <p:font typeface="Gill Sans Nova" panose="020B0602020104020203" pitchFamily="34" charset="0"/>
      <p:regular r:id="rId93"/>
      <p:bold r:id="rId94"/>
      <p:italic r:id="rId95"/>
      <p:boldItalic r:id="rId96"/>
    </p:embeddedFont>
    <p:embeddedFont>
      <p:font typeface="Helvetica Neue" panose="020B0604020202020204" charset="0"/>
      <p:regular r:id="rId97"/>
      <p:bold r:id="rId98"/>
      <p:italic r:id="rId99"/>
      <p:boldItalic r:id="rId100"/>
    </p:embeddedFont>
    <p:embeddedFont>
      <p:font typeface="Informal Roman" panose="030604020304060B0204" pitchFamily="66" charset="0"/>
      <p:regular r:id="rId101"/>
    </p:embeddedFont>
    <p:embeddedFont>
      <p:font typeface="Modern Love" panose="04090805081005020601" pitchFamily="82" charset="0"/>
      <p:regular r:id="rId102"/>
    </p:embeddedFont>
    <p:embeddedFont>
      <p:font typeface="Rockwell" panose="02060603020205020403" pitchFamily="18" charset="0"/>
      <p:regular r:id="rId103"/>
      <p:bold r:id="rId104"/>
      <p:italic r:id="rId105"/>
      <p:boldItalic r:id="rId106"/>
    </p:embeddedFont>
    <p:embeddedFont>
      <p:font typeface="The Hand" panose="03070502030502020204" pitchFamily="66" charset="0"/>
      <p:regular r:id="rId107"/>
      <p:bold r:id="rId108"/>
    </p:embeddedFont>
    <p:embeddedFont>
      <p:font typeface="The Hand Bold" panose="03070802030502020204" charset="0"/>
      <p:bold r:id="rId109"/>
    </p:embeddedFont>
    <p:embeddedFont>
      <p:font typeface="The Serif Hand Black" panose="03070902030502020204" pitchFamily="66" charset="0"/>
      <p:bold r:id="rId110"/>
    </p:embeddedFont>
    <p:embeddedFont>
      <p:font typeface="Tw Cen MT" panose="020B0602020104020603" pitchFamily="34" charset="0"/>
      <p:regular r:id="rId111"/>
      <p:bold r:id="rId112"/>
      <p:italic r:id="rId113"/>
      <p:boldItalic r:id="rId114"/>
    </p:embeddedFont>
    <p:embeddedFont>
      <p:font typeface="Univers Condensed Light" panose="020B0306020202040204" pitchFamily="34" charset="0"/>
      <p:regular r:id="rId115"/>
    </p:embeddedFont>
    <p:embeddedFont>
      <p:font typeface="Walbaum Display Light" panose="02070303090703020303" pitchFamily="18" charset="0"/>
      <p:regular r:id="rId116"/>
      <p:italic r:id="rId117"/>
    </p:embeddedFont>
    <p:embeddedFont>
      <p:font typeface="Wingdings 2" panose="05020102010507070707" pitchFamily="18" charset="2"/>
      <p:regular r:id="rId118"/>
    </p:embeddedFont>
    <p:embeddedFont>
      <p:font typeface="Wingdings 3" panose="05040102010807070707" pitchFamily="18" charset="2"/>
      <p:regular r:id="rId1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C563A-F711-4F4D-87C8-A1B6BA3D0D78}" v="1" dt="2023-03-07T13:11:05.885"/>
    <p1510:client id="{906FAC7B-4755-4514-A0C8-F2078E1B676A}" v="2" dt="2023-03-07T13:08:47.361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176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font" Target="fonts/font59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font" Target="fonts/font31.fntdata"/><Relationship Id="rId112" Type="http://schemas.openxmlformats.org/officeDocument/2006/relationships/font" Target="fonts/font54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9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102" Type="http://schemas.openxmlformats.org/officeDocument/2006/relationships/font" Target="fonts/font44.fntdata"/><Relationship Id="rId123" Type="http://schemas.openxmlformats.org/officeDocument/2006/relationships/theme" Target="theme/theme1.xml"/><Relationship Id="rId5" Type="http://schemas.openxmlformats.org/officeDocument/2006/relationships/customXml" Target="../customXml/item5.xml"/><Relationship Id="rId90" Type="http://schemas.openxmlformats.org/officeDocument/2006/relationships/font" Target="fonts/font32.fntdata"/><Relationship Id="rId95" Type="http://schemas.openxmlformats.org/officeDocument/2006/relationships/font" Target="fonts/font37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113" Type="http://schemas.openxmlformats.org/officeDocument/2006/relationships/font" Target="fonts/font55.fntdata"/><Relationship Id="rId118" Type="http://schemas.openxmlformats.org/officeDocument/2006/relationships/font" Target="fonts/font60.fntdata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font" Target="fonts/font1.fntdata"/><Relationship Id="rId103" Type="http://schemas.openxmlformats.org/officeDocument/2006/relationships/font" Target="fonts/font45.fntdata"/><Relationship Id="rId108" Type="http://schemas.openxmlformats.org/officeDocument/2006/relationships/font" Target="fonts/font50.fntdata"/><Relationship Id="rId124" Type="http://schemas.openxmlformats.org/officeDocument/2006/relationships/tableStyles" Target="tableStyles.xml"/><Relationship Id="rId54" Type="http://schemas.openxmlformats.org/officeDocument/2006/relationships/slide" Target="slides/slide29.xml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91" Type="http://schemas.openxmlformats.org/officeDocument/2006/relationships/font" Target="fonts/font33.fntdata"/><Relationship Id="rId96" Type="http://schemas.openxmlformats.org/officeDocument/2006/relationships/font" Target="fonts/font38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font" Target="fonts/font56.fntdata"/><Relationship Id="rId119" Type="http://schemas.openxmlformats.org/officeDocument/2006/relationships/font" Target="fonts/font61.fntdata"/><Relationship Id="rId44" Type="http://schemas.openxmlformats.org/officeDocument/2006/relationships/slide" Target="slides/slide19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4.xml"/><Relationship Id="rId109" Type="http://schemas.openxmlformats.org/officeDocument/2006/relationships/font" Target="fonts/font51.fntdata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font" Target="fonts/font18.fntdata"/><Relationship Id="rId97" Type="http://schemas.openxmlformats.org/officeDocument/2006/relationships/font" Target="fonts/font39.fntdata"/><Relationship Id="rId104" Type="http://schemas.openxmlformats.org/officeDocument/2006/relationships/font" Target="fonts/font46.fntdata"/><Relationship Id="rId120" Type="http://schemas.openxmlformats.org/officeDocument/2006/relationships/commentAuthors" Target="commentAuthors.xml"/><Relationship Id="rId125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71" Type="http://schemas.openxmlformats.org/officeDocument/2006/relationships/font" Target="fonts/font13.fntdata"/><Relationship Id="rId92" Type="http://schemas.openxmlformats.org/officeDocument/2006/relationships/font" Target="fonts/font3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110" Type="http://schemas.openxmlformats.org/officeDocument/2006/relationships/font" Target="fonts/font52.fntdata"/><Relationship Id="rId115" Type="http://schemas.openxmlformats.org/officeDocument/2006/relationships/font" Target="fonts/font57.fntdata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font" Target="fonts/font19.fntdata"/><Relationship Id="rId100" Type="http://schemas.openxmlformats.org/officeDocument/2006/relationships/font" Target="fonts/font42.fntdata"/><Relationship Id="rId105" Type="http://schemas.openxmlformats.org/officeDocument/2006/relationships/font" Target="fonts/font47.fntdata"/><Relationship Id="rId126" Type="http://schemas.microsoft.com/office/2015/10/relationships/revisionInfo" Target="revisionInfo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6.xml"/><Relationship Id="rId72" Type="http://schemas.openxmlformats.org/officeDocument/2006/relationships/font" Target="fonts/font14.fntdata"/><Relationship Id="rId93" Type="http://schemas.openxmlformats.org/officeDocument/2006/relationships/font" Target="fonts/font35.fntdata"/><Relationship Id="rId98" Type="http://schemas.openxmlformats.org/officeDocument/2006/relationships/font" Target="fonts/font40.fntdata"/><Relationship Id="rId121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18.xml"/><Relationship Id="rId46" Type="http://schemas.openxmlformats.org/officeDocument/2006/relationships/slide" Target="slides/slide21.xml"/><Relationship Id="rId67" Type="http://schemas.openxmlformats.org/officeDocument/2006/relationships/font" Target="fonts/font9.fntdata"/><Relationship Id="rId116" Type="http://schemas.openxmlformats.org/officeDocument/2006/relationships/font" Target="fonts/font58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6.xml"/><Relationship Id="rId62" Type="http://schemas.openxmlformats.org/officeDocument/2006/relationships/font" Target="fonts/font4.fntdata"/><Relationship Id="rId83" Type="http://schemas.openxmlformats.org/officeDocument/2006/relationships/font" Target="fonts/font25.fntdata"/><Relationship Id="rId88" Type="http://schemas.openxmlformats.org/officeDocument/2006/relationships/font" Target="fonts/font30.fntdata"/><Relationship Id="rId111" Type="http://schemas.openxmlformats.org/officeDocument/2006/relationships/font" Target="fonts/font53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font" Target="fonts/font48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94" Type="http://schemas.openxmlformats.org/officeDocument/2006/relationships/font" Target="fonts/font36.fntdata"/><Relationship Id="rId99" Type="http://schemas.openxmlformats.org/officeDocument/2006/relationships/font" Target="fonts/font41.fntdata"/><Relationship Id="rId101" Type="http://schemas.openxmlformats.org/officeDocument/2006/relationships/font" Target="fonts/font43.fntdata"/><Relationship Id="rId12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348C563A-F711-4F4D-87C8-A1B6BA3D0D78}"/>
    <pc:docChg chg="addSld delSld modSld">
      <pc:chgData name="Michael Kyryliw" userId="a160673c-e7c2-4eac-ae0d-673ec02e1fb1" providerId="ADAL" clId="{348C563A-F711-4F4D-87C8-A1B6BA3D0D78}" dt="2023-03-07T13:11:07.171" v="2" actId="47"/>
      <pc:docMkLst>
        <pc:docMk/>
      </pc:docMkLst>
      <pc:sldChg chg="new del">
        <pc:chgData name="Michael Kyryliw" userId="a160673c-e7c2-4eac-ae0d-673ec02e1fb1" providerId="ADAL" clId="{348C563A-F711-4F4D-87C8-A1B6BA3D0D78}" dt="2023-03-07T13:11:07.171" v="2" actId="47"/>
        <pc:sldMkLst>
          <pc:docMk/>
          <pc:sldMk cId="4013104300" sldId="2917"/>
        </pc:sldMkLst>
      </pc:sldChg>
      <pc:sldChg chg="add">
        <pc:chgData name="Michael Kyryliw" userId="a160673c-e7c2-4eac-ae0d-673ec02e1fb1" providerId="ADAL" clId="{348C563A-F711-4F4D-87C8-A1B6BA3D0D78}" dt="2023-03-07T13:11:05.882" v="1"/>
        <pc:sldMkLst>
          <pc:docMk/>
          <pc:sldMk cId="3527571993" sldId="291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5D3AF5A8-6E2A-4F2A-B88D-B215BB5E17C3}" type="pres">
      <dgm:prSet presAssocID="{FAAF3693-03DB-4A77-B007-45B249DE5C1F}" presName="linear" presStyleCnt="0">
        <dgm:presLayoutVars>
          <dgm:animLvl val="lvl"/>
          <dgm:resizeHandles val="exact"/>
        </dgm:presLayoutVars>
      </dgm:prSet>
      <dgm:spPr/>
    </dgm:pt>
    <dgm:pt modelId="{A2D8BCDD-1E20-4967-9F8F-1EB3D70BA0D7}" type="pres">
      <dgm:prSet presAssocID="{44806857-370D-479C-BA85-5E3DF707FB9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A1087170-6500-4945-8B4C-1E6C675191E5}" type="pres">
      <dgm:prSet presAssocID="{F9844EB1-D1A5-494D-8968-8A88FE4E0B29}" presName="spacer" presStyleCnt="0"/>
      <dgm:spPr/>
    </dgm:pt>
    <dgm:pt modelId="{2C5159F6-24A8-473C-8C40-B2559B090B64}" type="pres">
      <dgm:prSet presAssocID="{99749F4E-F815-46D9-B202-515D5A39C3F3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9D0758C-2386-4F63-816D-5FD92C07067A}" type="pres">
      <dgm:prSet presAssocID="{80BA55E1-3B47-44E7-9B9A-E78EA53725E6}" presName="spacer" presStyleCnt="0"/>
      <dgm:spPr/>
    </dgm:pt>
    <dgm:pt modelId="{1614B123-C4D5-4F23-B2D9-6931F518685E}" type="pres">
      <dgm:prSet presAssocID="{3A650E9D-6BB7-4789-9B68-81354AC2FDD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2201147-F87C-4E1A-A946-00247856FBAC}" type="pres">
      <dgm:prSet presAssocID="{D4B3E329-A62E-45D2-9D41-76C0982981B3}" presName="spacer" presStyleCnt="0"/>
      <dgm:spPr/>
    </dgm:pt>
    <dgm:pt modelId="{A236543D-CC14-478F-A607-D039E8590C52}" type="pres">
      <dgm:prSet presAssocID="{3970E0F5-8929-4CAA-B980-20216F45B9E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89FD0F6-4968-4ED0-B3B6-798B60EBC3F5}" type="pres">
      <dgm:prSet presAssocID="{2DFD2848-F77A-4FDE-B622-E76A5EC917C9}" presName="spacer" presStyleCnt="0"/>
      <dgm:spPr/>
    </dgm:pt>
    <dgm:pt modelId="{5EE3644C-9FFC-4229-B97B-E0CD389CCF5C}" type="pres">
      <dgm:prSet presAssocID="{ECC2434A-267D-43FD-B53C-0652213B4E1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B4DA009-B141-4DF2-A934-51DCD3480324}" type="pres">
      <dgm:prSet presAssocID="{A0EDF416-9261-4B15-A369-6689E6073B73}" presName="spacer" presStyleCnt="0"/>
      <dgm:spPr/>
    </dgm:pt>
    <dgm:pt modelId="{EE606629-76DA-44EF-BB34-78BBE78F7DC7}" type="pres">
      <dgm:prSet presAssocID="{03AC48FF-8476-4A4D-8384-9C7E63AF489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447034E8-A018-4F94-82BF-18D70E558C19}" type="pres">
      <dgm:prSet presAssocID="{A1C9EE35-E3E4-43AA-89F2-AB29E6442879}" presName="spacer" presStyleCnt="0"/>
      <dgm:spPr/>
    </dgm:pt>
    <dgm:pt modelId="{499A2F1D-F2C1-490D-94FA-A34757A998BF}" type="pres">
      <dgm:prSet presAssocID="{402D757D-0619-4429-AB37-DD17173FC10E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214F881-FB22-410E-8221-7FD608C781F6}" type="pres">
      <dgm:prSet presAssocID="{D403CD2F-D8D6-469C-9C6A-1693E419C4C5}" presName="spacer" presStyleCnt="0"/>
      <dgm:spPr/>
    </dgm:pt>
    <dgm:pt modelId="{167A99F4-6A3C-458B-8198-4A3A8E57C00C}" type="pres">
      <dgm:prSet presAssocID="{02C32390-6DAF-4C55-A58A-92770FAF264B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794E4763-7BDF-43D7-8657-A6ECAB040137}" type="presOf" srcId="{3A650E9D-6BB7-4789-9B68-81354AC2FDD3}" destId="{1614B123-C4D5-4F23-B2D9-6931F518685E}" srcOrd="0" destOrd="0" presId="urn:microsoft.com/office/officeart/2005/8/layout/vList2"/>
    <dgm:cxn modelId="{86C9C16F-D9D3-454B-B199-D53D82541466}" type="presOf" srcId="{44806857-370D-479C-BA85-5E3DF707FB9D}" destId="{A2D8BCDD-1E20-4967-9F8F-1EB3D70BA0D7}" srcOrd="0" destOrd="0" presId="urn:microsoft.com/office/officeart/2005/8/layout/vList2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36A2895A-23FD-41CF-B94B-63E18ECA2D2C}" type="presOf" srcId="{99749F4E-F815-46D9-B202-515D5A39C3F3}" destId="{2C5159F6-24A8-473C-8C40-B2559B090B64}" srcOrd="0" destOrd="0" presId="urn:microsoft.com/office/officeart/2005/8/layout/vList2"/>
    <dgm:cxn modelId="{D3B51F9B-605E-44E9-B67D-8B08D42F28C5}" type="presOf" srcId="{ECC2434A-267D-43FD-B53C-0652213B4E19}" destId="{5EE3644C-9FFC-4229-B97B-E0CD389CCF5C}" srcOrd="0" destOrd="0" presId="urn:microsoft.com/office/officeart/2005/8/layout/vList2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5CF6B6AA-4EA5-43C4-B2C8-D4957939736D}" type="presOf" srcId="{3970E0F5-8929-4CAA-B980-20216F45B9E6}" destId="{A236543D-CC14-478F-A607-D039E8590C52}" srcOrd="0" destOrd="0" presId="urn:microsoft.com/office/officeart/2005/8/layout/vList2"/>
    <dgm:cxn modelId="{6BFDD3C6-5BCD-4201-A393-8F15F776F026}" type="presOf" srcId="{FAAF3693-03DB-4A77-B007-45B249DE5C1F}" destId="{5D3AF5A8-6E2A-4F2A-B88D-B215BB5E17C3}" srcOrd="0" destOrd="0" presId="urn:microsoft.com/office/officeart/2005/8/layout/vList2"/>
    <dgm:cxn modelId="{8C948AC8-C21D-40BB-93EC-E0A3A6909162}" type="presOf" srcId="{02C32390-6DAF-4C55-A58A-92770FAF264B}" destId="{167A99F4-6A3C-458B-8198-4A3A8E57C00C}" srcOrd="0" destOrd="0" presId="urn:microsoft.com/office/officeart/2005/8/layout/vList2"/>
    <dgm:cxn modelId="{2E8E7ACB-6090-4F56-A823-C151C8FC14AA}" type="presOf" srcId="{402D757D-0619-4429-AB37-DD17173FC10E}" destId="{499A2F1D-F2C1-490D-94FA-A34757A998BF}" srcOrd="0" destOrd="0" presId="urn:microsoft.com/office/officeart/2005/8/layout/vList2"/>
    <dgm:cxn modelId="{D6B671D9-10DD-4BE4-9098-E394F315415A}" type="presOf" srcId="{03AC48FF-8476-4A4D-8384-9C7E63AF4894}" destId="{EE606629-76DA-44EF-BB34-78BBE78F7DC7}" srcOrd="0" destOrd="0" presId="urn:microsoft.com/office/officeart/2005/8/layout/vList2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9A2A9CD7-5C71-42B6-BFD6-AC81C3C45DC1}" type="presParOf" srcId="{5D3AF5A8-6E2A-4F2A-B88D-B215BB5E17C3}" destId="{A2D8BCDD-1E20-4967-9F8F-1EB3D70BA0D7}" srcOrd="0" destOrd="0" presId="urn:microsoft.com/office/officeart/2005/8/layout/vList2"/>
    <dgm:cxn modelId="{85F49FA7-54B9-489F-9806-52D6FAC3388F}" type="presParOf" srcId="{5D3AF5A8-6E2A-4F2A-B88D-B215BB5E17C3}" destId="{A1087170-6500-4945-8B4C-1E6C675191E5}" srcOrd="1" destOrd="0" presId="urn:microsoft.com/office/officeart/2005/8/layout/vList2"/>
    <dgm:cxn modelId="{70B2FC20-8687-4D29-A404-C1CFB78372CD}" type="presParOf" srcId="{5D3AF5A8-6E2A-4F2A-B88D-B215BB5E17C3}" destId="{2C5159F6-24A8-473C-8C40-B2559B090B64}" srcOrd="2" destOrd="0" presId="urn:microsoft.com/office/officeart/2005/8/layout/vList2"/>
    <dgm:cxn modelId="{8C22B0B0-26C3-43AE-BC7F-697467048D25}" type="presParOf" srcId="{5D3AF5A8-6E2A-4F2A-B88D-B215BB5E17C3}" destId="{19D0758C-2386-4F63-816D-5FD92C07067A}" srcOrd="3" destOrd="0" presId="urn:microsoft.com/office/officeart/2005/8/layout/vList2"/>
    <dgm:cxn modelId="{46088475-288C-404F-97FF-C4045BAFC684}" type="presParOf" srcId="{5D3AF5A8-6E2A-4F2A-B88D-B215BB5E17C3}" destId="{1614B123-C4D5-4F23-B2D9-6931F518685E}" srcOrd="4" destOrd="0" presId="urn:microsoft.com/office/officeart/2005/8/layout/vList2"/>
    <dgm:cxn modelId="{6DADA689-C653-46CB-BE6F-873D3E466450}" type="presParOf" srcId="{5D3AF5A8-6E2A-4F2A-B88D-B215BB5E17C3}" destId="{E2201147-F87C-4E1A-A946-00247856FBAC}" srcOrd="5" destOrd="0" presId="urn:microsoft.com/office/officeart/2005/8/layout/vList2"/>
    <dgm:cxn modelId="{2594D2D8-8104-4961-96C9-836449A2A6C0}" type="presParOf" srcId="{5D3AF5A8-6E2A-4F2A-B88D-B215BB5E17C3}" destId="{A236543D-CC14-478F-A607-D039E8590C52}" srcOrd="6" destOrd="0" presId="urn:microsoft.com/office/officeart/2005/8/layout/vList2"/>
    <dgm:cxn modelId="{1DBE8B40-6B5E-4E87-BECE-34EB0661B1A3}" type="presParOf" srcId="{5D3AF5A8-6E2A-4F2A-B88D-B215BB5E17C3}" destId="{F89FD0F6-4968-4ED0-B3B6-798B60EBC3F5}" srcOrd="7" destOrd="0" presId="urn:microsoft.com/office/officeart/2005/8/layout/vList2"/>
    <dgm:cxn modelId="{7DA1A14B-8EF9-44EE-8885-DFDABB4A94BB}" type="presParOf" srcId="{5D3AF5A8-6E2A-4F2A-B88D-B215BB5E17C3}" destId="{5EE3644C-9FFC-4229-B97B-E0CD389CCF5C}" srcOrd="8" destOrd="0" presId="urn:microsoft.com/office/officeart/2005/8/layout/vList2"/>
    <dgm:cxn modelId="{B315C1A4-F878-4881-AB62-F4F7F8BF0115}" type="presParOf" srcId="{5D3AF5A8-6E2A-4F2A-B88D-B215BB5E17C3}" destId="{7B4DA009-B141-4DF2-A934-51DCD3480324}" srcOrd="9" destOrd="0" presId="urn:microsoft.com/office/officeart/2005/8/layout/vList2"/>
    <dgm:cxn modelId="{DF06E9B8-1928-463F-A9CC-2E7E72A77900}" type="presParOf" srcId="{5D3AF5A8-6E2A-4F2A-B88D-B215BB5E17C3}" destId="{EE606629-76DA-44EF-BB34-78BBE78F7DC7}" srcOrd="10" destOrd="0" presId="urn:microsoft.com/office/officeart/2005/8/layout/vList2"/>
    <dgm:cxn modelId="{43FF9190-898C-4FE0-8F6C-611880A803B7}" type="presParOf" srcId="{5D3AF5A8-6E2A-4F2A-B88D-B215BB5E17C3}" destId="{447034E8-A018-4F94-82BF-18D70E558C19}" srcOrd="11" destOrd="0" presId="urn:microsoft.com/office/officeart/2005/8/layout/vList2"/>
    <dgm:cxn modelId="{4E04F0E3-5263-4985-A2A7-23C61A0415C0}" type="presParOf" srcId="{5D3AF5A8-6E2A-4F2A-B88D-B215BB5E17C3}" destId="{499A2F1D-F2C1-490D-94FA-A34757A998BF}" srcOrd="12" destOrd="0" presId="urn:microsoft.com/office/officeart/2005/8/layout/vList2"/>
    <dgm:cxn modelId="{D13E83C9-188C-4E32-9D78-2CA880228A5C}" type="presParOf" srcId="{5D3AF5A8-6E2A-4F2A-B88D-B215BB5E17C3}" destId="{F214F881-FB22-410E-8221-7FD608C781F6}" srcOrd="13" destOrd="0" presId="urn:microsoft.com/office/officeart/2005/8/layout/vList2"/>
    <dgm:cxn modelId="{49E10C69-A073-4850-9AE9-241E0FFA3F5C}" type="presParOf" srcId="{5D3AF5A8-6E2A-4F2A-B88D-B215BB5E17C3}" destId="{167A99F4-6A3C-458B-8198-4A3A8E57C00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D369AA0A-0D08-4F6F-83AA-29C9B3CB2224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4F93423B-5E15-46AB-9908-F34C7DBC3DC9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ABB1569B-CB48-47C8-9ACB-77AB431AACFD}" type="pres">
      <dgm:prSet presAssocID="{2E3433A2-3786-4F32-8028-E367782E0281}" presName="sibTrans" presStyleCnt="0"/>
      <dgm:spPr/>
    </dgm:pt>
    <dgm:pt modelId="{75506D3F-ECF1-445C-9C31-3645ADF98A3F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1EAE3D7-EBCB-4D36-AB78-458EB2369060}" type="pres">
      <dgm:prSet presAssocID="{84AA20E9-96B1-40CA-8ED3-CFAA244C1297}" presName="sibTrans" presStyleCnt="0"/>
      <dgm:spPr/>
    </dgm:pt>
    <dgm:pt modelId="{5906485B-1CF8-482B-A474-C2BED5E72D50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660F9F78-61A6-4101-AFD3-8CFDD2A7AC2D}" type="pres">
      <dgm:prSet presAssocID="{45232097-DDF5-4B5C-A8D4-AA3773CC58A3}" presName="sibTrans" presStyleCnt="0"/>
      <dgm:spPr/>
    </dgm:pt>
    <dgm:pt modelId="{CF5B08E1-D198-40BD-835F-A2A62551A293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3D98DA57-F1E3-4134-BCE8-C77DAF9403DF}" type="pres">
      <dgm:prSet presAssocID="{21A3DE40-36A1-4954-B572-EEFE5E9762EB}" presName="sibTrans" presStyleCnt="0"/>
      <dgm:spPr/>
    </dgm:pt>
    <dgm:pt modelId="{9F9F69B9-B29B-40DB-B935-D1440E32E965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3ABC6DB8-B87F-44B6-AEA8-C97F6DA1A53F}" type="pres">
      <dgm:prSet presAssocID="{E32DFCA4-3C4D-44D1-B63B-4F3FF2BD38BD}" presName="sibTrans" presStyleCnt="0"/>
      <dgm:spPr/>
    </dgm:pt>
    <dgm:pt modelId="{598A8F9B-B999-4FD1-A733-F2742AE652CC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060258CD-3995-4192-A40D-921C35FC6022}" type="pres">
      <dgm:prSet presAssocID="{AC8997D7-D846-4CF4-B257-58842CF943C9}" presName="sibTrans" presStyleCnt="0"/>
      <dgm:spPr/>
    </dgm:pt>
    <dgm:pt modelId="{D30599A6-79DC-44CB-A48F-51BB29DE05FE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C99D8C88-CF11-4743-BEBD-EAF374C09EB8}" type="pres">
      <dgm:prSet presAssocID="{005E8CB6-0489-4F41-8B22-64C83F010B9A}" presName="sibTrans" presStyleCnt="0"/>
      <dgm:spPr/>
    </dgm:pt>
    <dgm:pt modelId="{B72F417A-45AE-4CA9-BF85-39B9635675AE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0D1F0345-4450-4BB4-916C-2CD974CFD983}" type="pres">
      <dgm:prSet presAssocID="{E5A33164-5ACE-4BD3-A489-D808601BB126}" presName="sibTrans" presStyleCnt="0"/>
      <dgm:spPr/>
    </dgm:pt>
    <dgm:pt modelId="{4E3C59FC-1E1D-4D74-AD62-388DCF51AF97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7E3E3F29-4D13-4E00-9137-A91E32F84B45}" type="pres">
      <dgm:prSet presAssocID="{D2946638-17C4-4402-B634-A117AB462906}" presName="sibTrans" presStyleCnt="0"/>
      <dgm:spPr/>
    </dgm:pt>
    <dgm:pt modelId="{D0ACF433-54A7-4CCC-BEC7-78888AEFF9AF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B7319B07-86DD-4C1A-8EC0-3CF3E4D8773B}" type="pres">
      <dgm:prSet presAssocID="{1F6864FC-812F-4BF5-BCF6-87946AB28709}" presName="sibTrans" presStyleCnt="0"/>
      <dgm:spPr/>
    </dgm:pt>
    <dgm:pt modelId="{E89857F3-34CF-4E3F-9AFF-41C4BDC94B01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5877C6C0-2220-4374-A920-FFA92C2F88E6}" type="pres">
      <dgm:prSet presAssocID="{DB95466B-6563-446A-8D90-A5B6C0362733}" presName="sibTrans" presStyleCnt="0"/>
      <dgm:spPr/>
    </dgm:pt>
    <dgm:pt modelId="{AA592624-A7B5-4596-84BE-1DFF25155B33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7ACB2AC0-B623-4FBE-A0D4-E29BF13F05BC}" type="pres">
      <dgm:prSet presAssocID="{D5B421C1-B032-4253-85D2-13788E100F3E}" presName="sibTrans" presStyleCnt="0"/>
      <dgm:spPr/>
    </dgm:pt>
    <dgm:pt modelId="{E92BD13E-EC1A-40D4-A195-B176EFDA2C2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2A4D89FC-9B7B-44B7-BCB7-C6A6451D4144}" type="pres">
      <dgm:prSet presAssocID="{BE9DFB37-B793-442C-81EF-7C0115C5B6CA}" presName="sibTrans" presStyleCnt="0"/>
      <dgm:spPr/>
    </dgm:pt>
    <dgm:pt modelId="{6327901A-9F59-41FD-BF41-84692E3BE50C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935ED19D-41C3-442E-812C-51ECEB0188E4}" type="pres">
      <dgm:prSet presAssocID="{EBA34E20-E29F-48B7-92EC-624563AB3EF4}" presName="sibTrans" presStyleCnt="0"/>
      <dgm:spPr/>
    </dgm:pt>
    <dgm:pt modelId="{2E8B12A3-BFB3-4397-9BCB-CAACEC568793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0B58FDCD-143E-4A35-9A2D-CE428E8A238F}" type="pres">
      <dgm:prSet presAssocID="{32AAD221-3A79-4479-8DF9-2AF86EAEF9B8}" presName="sibTrans" presStyleCnt="0"/>
      <dgm:spPr/>
    </dgm:pt>
    <dgm:pt modelId="{9AF8640C-435C-4BB0-8ADD-08A7EB344E28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B1E4FC09-ADF0-458E-A9F9-7FD508442330}" type="presOf" srcId="{D583CB21-3C37-4609-A6D6-2C95B7A0D2EC}" destId="{598A8F9B-B999-4FD1-A733-F2742AE652CC}" srcOrd="0" destOrd="0" presId="urn:microsoft.com/office/officeart/2005/8/layout/default"/>
    <dgm:cxn modelId="{DEA82B13-C25A-43D4-A2AB-2030BEC389BD}" type="presOf" srcId="{303CDEDC-1E8B-4B7E-8760-C9E3C3D20646}" destId="{5906485B-1CF8-482B-A474-C2BED5E72D50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89B8F13E-352F-4A60-B55A-846C2D7B5C8A}" type="presOf" srcId="{423EC0AB-50CF-45A2-9F59-AF66044E6DB3}" destId="{6327901A-9F59-41FD-BF41-84692E3BE50C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A6807144-CEC5-4261-BBED-7DB803F7A955}" type="presOf" srcId="{59598561-4851-4DD2-B8B4-C1CF14971D75}" destId="{E92BD13E-EC1A-40D4-A195-B176EFDA2C2D}" srcOrd="0" destOrd="0" presId="urn:microsoft.com/office/officeart/2005/8/layout/default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E5C84556-4BE2-41DA-8698-B5D29DB97314}" type="presOf" srcId="{5B49DAB7-8AAD-4793-8682-9921E1AA93F6}" destId="{D30599A6-79DC-44CB-A48F-51BB29DE05FE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6EBE4986-81D6-4938-A5CE-EB6B75413850}" type="presOf" srcId="{7A322FB5-9BD8-4E6B-BA51-F151A206E4C2}" destId="{D369AA0A-0D08-4F6F-83AA-29C9B3CB2224}" srcOrd="0" destOrd="0" presId="urn:microsoft.com/office/officeart/2005/8/layout/default"/>
    <dgm:cxn modelId="{29342D8D-C075-4CA2-A1CF-67096883D280}" type="presOf" srcId="{C98EA8B9-FF6D-47B3-ADBE-B0A473705906}" destId="{B72F417A-45AE-4CA9-BF85-39B9635675AE}" srcOrd="0" destOrd="0" presId="urn:microsoft.com/office/officeart/2005/8/layout/default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ECA07F97-1DE5-479E-AD41-BEA12FB11A38}" type="presOf" srcId="{EA2F3797-F10E-4D82-AD5D-635E977CE82D}" destId="{AA592624-A7B5-4596-84BE-1DFF25155B33}" srcOrd="0" destOrd="0" presId="urn:microsoft.com/office/officeart/2005/8/layout/default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86E11AB0-0FF6-4140-B325-01D5700DF074}" type="presOf" srcId="{57D5625F-210D-4909-B8C5-F45BB0E3DF6C}" destId="{9F9F69B9-B29B-40DB-B935-D1440E32E965}" srcOrd="0" destOrd="0" presId="urn:microsoft.com/office/officeart/2005/8/layout/default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65A67BE5-EE6C-491C-A588-D957BB06A02F}" type="presOf" srcId="{67423295-9B6A-44DE-BA6A-D078AD18E66E}" destId="{CF5B08E1-D198-40BD-835F-A2A62551A293}" srcOrd="0" destOrd="0" presId="urn:microsoft.com/office/officeart/2005/8/layout/default"/>
    <dgm:cxn modelId="{C4C4C7E8-5FD9-4025-BAC0-E9A268D8D5A6}" type="presOf" srcId="{DA15FEB8-35A7-4221-8028-626C1308C1CE}" destId="{4F93423B-5E15-46AB-9908-F34C7DBC3DC9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981C6F1-EDF0-4771-8E80-171FDBAA217A}" type="presOf" srcId="{5475BC10-4426-4835-BBB1-DCF799F0CF95}" destId="{2E8B12A3-BFB3-4397-9BCB-CAACEC568793}" srcOrd="0" destOrd="0" presId="urn:microsoft.com/office/officeart/2005/8/layout/default"/>
    <dgm:cxn modelId="{B80F2AF3-A975-4CD6-8694-FA65B70E87E0}" type="presOf" srcId="{F9F1C232-1CA1-4111-9FD9-4A1778983318}" destId="{D0ACF433-54A7-4CCC-BEC7-78888AEFF9AF}" srcOrd="0" destOrd="0" presId="urn:microsoft.com/office/officeart/2005/8/layout/default"/>
    <dgm:cxn modelId="{51EDF1F4-3E45-42C9-B3ED-DC5CB5387389}" type="presOf" srcId="{A5E0FA3C-434D-4CC2-BA0A-2D541F153DE7}" destId="{75506D3F-ECF1-445C-9C31-3645ADF98A3F}" srcOrd="0" destOrd="0" presId="urn:microsoft.com/office/officeart/2005/8/layout/default"/>
    <dgm:cxn modelId="{64043EF9-A84D-4020-9542-9935FD5DBEF9}" type="presOf" srcId="{9CE0ED88-E469-489B-869C-C7AF302C5F8D}" destId="{E89857F3-34CF-4E3F-9AFF-41C4BDC94B01}" srcOrd="0" destOrd="0" presId="urn:microsoft.com/office/officeart/2005/8/layout/default"/>
    <dgm:cxn modelId="{217DEDF9-6582-4B53-A888-7463B6372B31}" type="presOf" srcId="{2A3358A0-695E-4595-AAB4-0EE522D6D9A9}" destId="{4E3C59FC-1E1D-4D74-AD62-388DCF51AF97}" srcOrd="0" destOrd="0" presId="urn:microsoft.com/office/officeart/2005/8/layout/default"/>
    <dgm:cxn modelId="{1D9947FE-B811-49DD-933F-03ACCE02E3D3}" type="presOf" srcId="{320713D1-B8F2-4699-B91F-02FA5EB1DFEE}" destId="{9AF8640C-435C-4BB0-8ADD-08A7EB344E28}" srcOrd="0" destOrd="0" presId="urn:microsoft.com/office/officeart/2005/8/layout/default"/>
    <dgm:cxn modelId="{E9C03DE5-FA70-4891-824A-0EDCBB5F610E}" type="presParOf" srcId="{D369AA0A-0D08-4F6F-83AA-29C9B3CB2224}" destId="{4F93423B-5E15-46AB-9908-F34C7DBC3DC9}" srcOrd="0" destOrd="0" presId="urn:microsoft.com/office/officeart/2005/8/layout/default"/>
    <dgm:cxn modelId="{5F580457-23F5-48B5-9B99-1E2260268304}" type="presParOf" srcId="{D369AA0A-0D08-4F6F-83AA-29C9B3CB2224}" destId="{ABB1569B-CB48-47C8-9ACB-77AB431AACFD}" srcOrd="1" destOrd="0" presId="urn:microsoft.com/office/officeart/2005/8/layout/default"/>
    <dgm:cxn modelId="{A7539338-D177-4038-9984-2593DB36E9D9}" type="presParOf" srcId="{D369AA0A-0D08-4F6F-83AA-29C9B3CB2224}" destId="{75506D3F-ECF1-445C-9C31-3645ADF98A3F}" srcOrd="2" destOrd="0" presId="urn:microsoft.com/office/officeart/2005/8/layout/default"/>
    <dgm:cxn modelId="{569C00CF-1AE4-456B-A06E-8EB8942CA1BC}" type="presParOf" srcId="{D369AA0A-0D08-4F6F-83AA-29C9B3CB2224}" destId="{A1EAE3D7-EBCB-4D36-AB78-458EB2369060}" srcOrd="3" destOrd="0" presId="urn:microsoft.com/office/officeart/2005/8/layout/default"/>
    <dgm:cxn modelId="{156F2FEB-3A43-42DE-9F1C-CDD6FA141590}" type="presParOf" srcId="{D369AA0A-0D08-4F6F-83AA-29C9B3CB2224}" destId="{5906485B-1CF8-482B-A474-C2BED5E72D50}" srcOrd="4" destOrd="0" presId="urn:microsoft.com/office/officeart/2005/8/layout/default"/>
    <dgm:cxn modelId="{853F7534-45EC-42D8-A46A-D5566D07D93E}" type="presParOf" srcId="{D369AA0A-0D08-4F6F-83AA-29C9B3CB2224}" destId="{660F9F78-61A6-4101-AFD3-8CFDD2A7AC2D}" srcOrd="5" destOrd="0" presId="urn:microsoft.com/office/officeart/2005/8/layout/default"/>
    <dgm:cxn modelId="{A99AB587-4965-45CE-9F8F-9D1BC5A33E9F}" type="presParOf" srcId="{D369AA0A-0D08-4F6F-83AA-29C9B3CB2224}" destId="{CF5B08E1-D198-40BD-835F-A2A62551A293}" srcOrd="6" destOrd="0" presId="urn:microsoft.com/office/officeart/2005/8/layout/default"/>
    <dgm:cxn modelId="{91B764FB-122E-4D5B-A37D-F8050BDEFCB0}" type="presParOf" srcId="{D369AA0A-0D08-4F6F-83AA-29C9B3CB2224}" destId="{3D98DA57-F1E3-4134-BCE8-C77DAF9403DF}" srcOrd="7" destOrd="0" presId="urn:microsoft.com/office/officeart/2005/8/layout/default"/>
    <dgm:cxn modelId="{B0C1C72A-5140-4F59-A491-7BBF8B732B3D}" type="presParOf" srcId="{D369AA0A-0D08-4F6F-83AA-29C9B3CB2224}" destId="{9F9F69B9-B29B-40DB-B935-D1440E32E965}" srcOrd="8" destOrd="0" presId="urn:microsoft.com/office/officeart/2005/8/layout/default"/>
    <dgm:cxn modelId="{146EDF14-C567-4AD3-B07E-E9CF06C2F2A2}" type="presParOf" srcId="{D369AA0A-0D08-4F6F-83AA-29C9B3CB2224}" destId="{3ABC6DB8-B87F-44B6-AEA8-C97F6DA1A53F}" srcOrd="9" destOrd="0" presId="urn:microsoft.com/office/officeart/2005/8/layout/default"/>
    <dgm:cxn modelId="{9D6884CA-715C-4103-A87A-F5BF9D8A8784}" type="presParOf" srcId="{D369AA0A-0D08-4F6F-83AA-29C9B3CB2224}" destId="{598A8F9B-B999-4FD1-A733-F2742AE652CC}" srcOrd="10" destOrd="0" presId="urn:microsoft.com/office/officeart/2005/8/layout/default"/>
    <dgm:cxn modelId="{FBC9632A-FA7A-45F4-A8B7-70CB3879967F}" type="presParOf" srcId="{D369AA0A-0D08-4F6F-83AA-29C9B3CB2224}" destId="{060258CD-3995-4192-A40D-921C35FC6022}" srcOrd="11" destOrd="0" presId="urn:microsoft.com/office/officeart/2005/8/layout/default"/>
    <dgm:cxn modelId="{AECD0226-9C78-48CA-8F28-0AC3C0316D3C}" type="presParOf" srcId="{D369AA0A-0D08-4F6F-83AA-29C9B3CB2224}" destId="{D30599A6-79DC-44CB-A48F-51BB29DE05FE}" srcOrd="12" destOrd="0" presId="urn:microsoft.com/office/officeart/2005/8/layout/default"/>
    <dgm:cxn modelId="{65122EBA-E9CA-4AFD-8A2E-41089C549F2B}" type="presParOf" srcId="{D369AA0A-0D08-4F6F-83AA-29C9B3CB2224}" destId="{C99D8C88-CF11-4743-BEBD-EAF374C09EB8}" srcOrd="13" destOrd="0" presId="urn:microsoft.com/office/officeart/2005/8/layout/default"/>
    <dgm:cxn modelId="{5D715F6C-3BFA-4B1E-A650-F60A76167CBD}" type="presParOf" srcId="{D369AA0A-0D08-4F6F-83AA-29C9B3CB2224}" destId="{B72F417A-45AE-4CA9-BF85-39B9635675AE}" srcOrd="14" destOrd="0" presId="urn:microsoft.com/office/officeart/2005/8/layout/default"/>
    <dgm:cxn modelId="{7988A7F6-33F9-41B3-988B-1386F49CDB1F}" type="presParOf" srcId="{D369AA0A-0D08-4F6F-83AA-29C9B3CB2224}" destId="{0D1F0345-4450-4BB4-916C-2CD974CFD983}" srcOrd="15" destOrd="0" presId="urn:microsoft.com/office/officeart/2005/8/layout/default"/>
    <dgm:cxn modelId="{434C6430-9425-4714-A2A6-5F6B22CAAF97}" type="presParOf" srcId="{D369AA0A-0D08-4F6F-83AA-29C9B3CB2224}" destId="{4E3C59FC-1E1D-4D74-AD62-388DCF51AF97}" srcOrd="16" destOrd="0" presId="urn:microsoft.com/office/officeart/2005/8/layout/default"/>
    <dgm:cxn modelId="{EDA7BE21-1764-495E-B3CE-2C0D8AF2BE18}" type="presParOf" srcId="{D369AA0A-0D08-4F6F-83AA-29C9B3CB2224}" destId="{7E3E3F29-4D13-4E00-9137-A91E32F84B45}" srcOrd="17" destOrd="0" presId="urn:microsoft.com/office/officeart/2005/8/layout/default"/>
    <dgm:cxn modelId="{CE458D51-C673-498B-95A3-28EA6A9B28A5}" type="presParOf" srcId="{D369AA0A-0D08-4F6F-83AA-29C9B3CB2224}" destId="{D0ACF433-54A7-4CCC-BEC7-78888AEFF9AF}" srcOrd="18" destOrd="0" presId="urn:microsoft.com/office/officeart/2005/8/layout/default"/>
    <dgm:cxn modelId="{9D4A105A-02E0-4CF9-94D9-7207474D12A1}" type="presParOf" srcId="{D369AA0A-0D08-4F6F-83AA-29C9B3CB2224}" destId="{B7319B07-86DD-4C1A-8EC0-3CF3E4D8773B}" srcOrd="19" destOrd="0" presId="urn:microsoft.com/office/officeart/2005/8/layout/default"/>
    <dgm:cxn modelId="{472E41F0-7754-45D4-A54F-23DCC2A47032}" type="presParOf" srcId="{D369AA0A-0D08-4F6F-83AA-29C9B3CB2224}" destId="{E89857F3-34CF-4E3F-9AFF-41C4BDC94B01}" srcOrd="20" destOrd="0" presId="urn:microsoft.com/office/officeart/2005/8/layout/default"/>
    <dgm:cxn modelId="{DC44FB3D-EDBB-496B-B7E3-354ABA90778F}" type="presParOf" srcId="{D369AA0A-0D08-4F6F-83AA-29C9B3CB2224}" destId="{5877C6C0-2220-4374-A920-FFA92C2F88E6}" srcOrd="21" destOrd="0" presId="urn:microsoft.com/office/officeart/2005/8/layout/default"/>
    <dgm:cxn modelId="{0B0BBD74-9A8C-4DEF-8FC7-FF2D5C25C2A4}" type="presParOf" srcId="{D369AA0A-0D08-4F6F-83AA-29C9B3CB2224}" destId="{AA592624-A7B5-4596-84BE-1DFF25155B33}" srcOrd="22" destOrd="0" presId="urn:microsoft.com/office/officeart/2005/8/layout/default"/>
    <dgm:cxn modelId="{896A2625-7B94-4509-A467-8CC77A2EABD9}" type="presParOf" srcId="{D369AA0A-0D08-4F6F-83AA-29C9B3CB2224}" destId="{7ACB2AC0-B623-4FBE-A0D4-E29BF13F05BC}" srcOrd="23" destOrd="0" presId="urn:microsoft.com/office/officeart/2005/8/layout/default"/>
    <dgm:cxn modelId="{EE323C53-C645-4DA3-BC3D-5F3972B93EFB}" type="presParOf" srcId="{D369AA0A-0D08-4F6F-83AA-29C9B3CB2224}" destId="{E92BD13E-EC1A-40D4-A195-B176EFDA2C2D}" srcOrd="24" destOrd="0" presId="urn:microsoft.com/office/officeart/2005/8/layout/default"/>
    <dgm:cxn modelId="{07F151CB-48F2-4761-B1D1-EB11CB503586}" type="presParOf" srcId="{D369AA0A-0D08-4F6F-83AA-29C9B3CB2224}" destId="{2A4D89FC-9B7B-44B7-BCB7-C6A6451D4144}" srcOrd="25" destOrd="0" presId="urn:microsoft.com/office/officeart/2005/8/layout/default"/>
    <dgm:cxn modelId="{6C2E6CCC-0213-41DA-B106-232CF0B6FA4B}" type="presParOf" srcId="{D369AA0A-0D08-4F6F-83AA-29C9B3CB2224}" destId="{6327901A-9F59-41FD-BF41-84692E3BE50C}" srcOrd="26" destOrd="0" presId="urn:microsoft.com/office/officeart/2005/8/layout/default"/>
    <dgm:cxn modelId="{67DDEA46-4A4C-42D4-AEA0-BEC86ACFA649}" type="presParOf" srcId="{D369AA0A-0D08-4F6F-83AA-29C9B3CB2224}" destId="{935ED19D-41C3-442E-812C-51ECEB0188E4}" srcOrd="27" destOrd="0" presId="urn:microsoft.com/office/officeart/2005/8/layout/default"/>
    <dgm:cxn modelId="{756445EE-72E3-4CB0-B70E-CB75F793C944}" type="presParOf" srcId="{D369AA0A-0D08-4F6F-83AA-29C9B3CB2224}" destId="{2E8B12A3-BFB3-4397-9BCB-CAACEC568793}" srcOrd="28" destOrd="0" presId="urn:microsoft.com/office/officeart/2005/8/layout/default"/>
    <dgm:cxn modelId="{C0C317CA-5C33-4168-803D-88605C2C4B9D}" type="presParOf" srcId="{D369AA0A-0D08-4F6F-83AA-29C9B3CB2224}" destId="{0B58FDCD-143E-4A35-9A2D-CE428E8A238F}" srcOrd="29" destOrd="0" presId="urn:microsoft.com/office/officeart/2005/8/layout/default"/>
    <dgm:cxn modelId="{6F5B4D9B-488C-41BD-85A0-70FD2A27C413}" type="presParOf" srcId="{D369AA0A-0D08-4F6F-83AA-29C9B3CB2224}" destId="{9AF8640C-435C-4BB0-8ADD-08A7EB344E28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31A5AA-1979-452C-85AB-56F98FE3E47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1B97590-23AE-4AB3-ADAC-D9F1B661AAB5}">
      <dgm:prSet/>
      <dgm:spPr/>
      <dgm:t>
        <a:bodyPr/>
        <a:lstStyle/>
        <a:p>
          <a:r>
            <a:rPr lang="en-US" b="1"/>
            <a:t>Mondays – ENGLISH </a:t>
          </a:r>
          <a:r>
            <a:rPr lang="en-US"/>
            <a:t>(please see the schedule for which teach is staying for tutoring. The schedule is posted in all English teacher Classrooms)</a:t>
          </a:r>
        </a:p>
      </dgm:t>
    </dgm:pt>
    <dgm:pt modelId="{D42C4084-8C17-4BCD-B15B-E60D05CA4861}" type="parTrans" cxnId="{795E13E7-7135-4BB8-9530-27FF42B1400F}">
      <dgm:prSet/>
      <dgm:spPr/>
      <dgm:t>
        <a:bodyPr/>
        <a:lstStyle/>
        <a:p>
          <a:endParaRPr lang="en-US"/>
        </a:p>
      </dgm:t>
    </dgm:pt>
    <dgm:pt modelId="{2EFFAA34-6AB3-48A1-9AE3-5AFBECA613F1}" type="sibTrans" cxnId="{795E13E7-7135-4BB8-9530-27FF42B1400F}">
      <dgm:prSet/>
      <dgm:spPr/>
      <dgm:t>
        <a:bodyPr/>
        <a:lstStyle/>
        <a:p>
          <a:endParaRPr lang="en-US"/>
        </a:p>
      </dgm:t>
    </dgm:pt>
    <dgm:pt modelId="{93886485-20E3-439D-B714-EB9CF323991C}">
      <dgm:prSet/>
      <dgm:spPr/>
      <dgm:t>
        <a:bodyPr/>
        <a:lstStyle/>
        <a:p>
          <a:r>
            <a:rPr lang="en-US" b="1"/>
            <a:t>Tuesdays – Math </a:t>
          </a:r>
          <a:r>
            <a:rPr lang="en-US"/>
            <a:t>(ALL Math teachers)</a:t>
          </a:r>
        </a:p>
      </dgm:t>
    </dgm:pt>
    <dgm:pt modelId="{E651BF83-4BFA-4AD6-BC9A-7BFBA9EB12CE}" type="parTrans" cxnId="{474B519A-7AF3-4819-A460-C8EF06AFC86B}">
      <dgm:prSet/>
      <dgm:spPr/>
      <dgm:t>
        <a:bodyPr/>
        <a:lstStyle/>
        <a:p>
          <a:endParaRPr lang="en-US"/>
        </a:p>
      </dgm:t>
    </dgm:pt>
    <dgm:pt modelId="{27698DC1-309C-4AA4-959C-5110503E13AF}" type="sibTrans" cxnId="{474B519A-7AF3-4819-A460-C8EF06AFC86B}">
      <dgm:prSet/>
      <dgm:spPr/>
      <dgm:t>
        <a:bodyPr/>
        <a:lstStyle/>
        <a:p>
          <a:endParaRPr lang="en-US"/>
        </a:p>
      </dgm:t>
    </dgm:pt>
    <dgm:pt modelId="{1C4A6266-AFB2-40CC-BE02-350C5F124FF4}">
      <dgm:prSet/>
      <dgm:spPr/>
      <dgm:t>
        <a:bodyPr/>
        <a:lstStyle/>
        <a:p>
          <a:r>
            <a:rPr lang="en-US" b="1"/>
            <a:t>Wednesdays – Social Studies </a:t>
          </a:r>
          <a:endParaRPr lang="en-US"/>
        </a:p>
      </dgm:t>
    </dgm:pt>
    <dgm:pt modelId="{53EF7E8C-15B4-44A7-8379-F9F111AFE058}" type="parTrans" cxnId="{4EEE4139-1F3C-4AD2-90C8-06AF3EAEA428}">
      <dgm:prSet/>
      <dgm:spPr/>
      <dgm:t>
        <a:bodyPr/>
        <a:lstStyle/>
        <a:p>
          <a:endParaRPr lang="en-US"/>
        </a:p>
      </dgm:t>
    </dgm:pt>
    <dgm:pt modelId="{3D4504F4-AF4B-41A3-838D-688B9E0D09BA}" type="sibTrans" cxnId="{4EEE4139-1F3C-4AD2-90C8-06AF3EAEA428}">
      <dgm:prSet/>
      <dgm:spPr/>
      <dgm:t>
        <a:bodyPr/>
        <a:lstStyle/>
        <a:p>
          <a:endParaRPr lang="en-US"/>
        </a:p>
      </dgm:t>
    </dgm:pt>
    <dgm:pt modelId="{BCB693C2-7F86-4BB6-A382-8C89F0F5542B}">
      <dgm:prSet/>
      <dgm:spPr/>
      <dgm:t>
        <a:bodyPr/>
        <a:lstStyle/>
        <a:p>
          <a:r>
            <a:rPr lang="en-US" b="1"/>
            <a:t>Thursdays – Science</a:t>
          </a:r>
          <a:endParaRPr lang="en-US"/>
        </a:p>
      </dgm:t>
    </dgm:pt>
    <dgm:pt modelId="{26FCC78A-7B4F-4F56-A6EE-6FFD44E18896}" type="parTrans" cxnId="{C047955E-8A8D-4987-AEAA-284B5EC05BFD}">
      <dgm:prSet/>
      <dgm:spPr/>
      <dgm:t>
        <a:bodyPr/>
        <a:lstStyle/>
        <a:p>
          <a:endParaRPr lang="en-US"/>
        </a:p>
      </dgm:t>
    </dgm:pt>
    <dgm:pt modelId="{71A9EF9E-930B-4034-8836-8349DA5163AB}" type="sibTrans" cxnId="{C047955E-8A8D-4987-AEAA-284B5EC05BFD}">
      <dgm:prSet/>
      <dgm:spPr/>
      <dgm:t>
        <a:bodyPr/>
        <a:lstStyle/>
        <a:p>
          <a:endParaRPr lang="en-US"/>
        </a:p>
      </dgm:t>
    </dgm:pt>
    <dgm:pt modelId="{FFC636FC-BCB4-4B7F-AF39-DE3493BEA1D4}">
      <dgm:prSet/>
      <dgm:spPr/>
      <dgm:t>
        <a:bodyPr/>
        <a:lstStyle/>
        <a:p>
          <a:r>
            <a:rPr lang="en-US" b="1"/>
            <a:t>Fridays – NONE</a:t>
          </a:r>
          <a:endParaRPr lang="en-US"/>
        </a:p>
      </dgm:t>
    </dgm:pt>
    <dgm:pt modelId="{02BE50DE-15E1-4981-8F54-59CD85454C6F}" type="parTrans" cxnId="{3F442021-0AB9-4135-91E0-2B63E72027BF}">
      <dgm:prSet/>
      <dgm:spPr/>
      <dgm:t>
        <a:bodyPr/>
        <a:lstStyle/>
        <a:p>
          <a:endParaRPr lang="en-US"/>
        </a:p>
      </dgm:t>
    </dgm:pt>
    <dgm:pt modelId="{BC1E2063-0F6E-4E63-8BE4-0C455FA25AA5}" type="sibTrans" cxnId="{3F442021-0AB9-4135-91E0-2B63E72027BF}">
      <dgm:prSet/>
      <dgm:spPr/>
      <dgm:t>
        <a:bodyPr/>
        <a:lstStyle/>
        <a:p>
          <a:endParaRPr lang="en-US"/>
        </a:p>
      </dgm:t>
    </dgm:pt>
    <dgm:pt modelId="{7E0C8FF5-8153-4CCE-9051-0862A50CD664}">
      <dgm:prSet/>
      <dgm:spPr/>
      <dgm:t>
        <a:bodyPr/>
        <a:lstStyle/>
        <a:p>
          <a:r>
            <a:rPr lang="en-US"/>
            <a:t>Need tutoring for electives? See your teacher to schedule. </a:t>
          </a:r>
        </a:p>
      </dgm:t>
    </dgm:pt>
    <dgm:pt modelId="{1C80AAD5-4BA8-48D6-B29A-420F781676DA}" type="parTrans" cxnId="{E23541DD-A05F-4878-8650-CE8182D38EEF}">
      <dgm:prSet/>
      <dgm:spPr/>
      <dgm:t>
        <a:bodyPr/>
        <a:lstStyle/>
        <a:p>
          <a:endParaRPr lang="en-US"/>
        </a:p>
      </dgm:t>
    </dgm:pt>
    <dgm:pt modelId="{4F8BA1C6-B7E4-46AD-A4DC-357C1C1AA31A}" type="sibTrans" cxnId="{E23541DD-A05F-4878-8650-CE8182D38EEF}">
      <dgm:prSet/>
      <dgm:spPr/>
      <dgm:t>
        <a:bodyPr/>
        <a:lstStyle/>
        <a:p>
          <a:endParaRPr lang="en-US"/>
        </a:p>
      </dgm:t>
    </dgm:pt>
    <dgm:pt modelId="{24BE6DA6-44AA-41A5-98AE-B22F0CC9F1DC}" type="pres">
      <dgm:prSet presAssocID="{5431A5AA-1979-452C-85AB-56F98FE3E47F}" presName="linear" presStyleCnt="0">
        <dgm:presLayoutVars>
          <dgm:animLvl val="lvl"/>
          <dgm:resizeHandles val="exact"/>
        </dgm:presLayoutVars>
      </dgm:prSet>
      <dgm:spPr/>
    </dgm:pt>
    <dgm:pt modelId="{2F3E206F-A42F-4138-AD11-5E5AC7DE32AF}" type="pres">
      <dgm:prSet presAssocID="{B1B97590-23AE-4AB3-ADAC-D9F1B661AAB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ED5D40F-7413-4B49-8B4D-A1D7FA1F6CA3}" type="pres">
      <dgm:prSet presAssocID="{2EFFAA34-6AB3-48A1-9AE3-5AFBECA613F1}" presName="spacer" presStyleCnt="0"/>
      <dgm:spPr/>
    </dgm:pt>
    <dgm:pt modelId="{8DC050DB-60BA-4FE8-8DE8-396FF4E55AA0}" type="pres">
      <dgm:prSet presAssocID="{93886485-20E3-439D-B714-EB9CF323991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267A2DA-B68C-4B03-B60A-496DCBBCFE78}" type="pres">
      <dgm:prSet presAssocID="{27698DC1-309C-4AA4-959C-5110503E13AF}" presName="spacer" presStyleCnt="0"/>
      <dgm:spPr/>
    </dgm:pt>
    <dgm:pt modelId="{AEB33403-A9DD-4A76-84EF-F31E380B70EB}" type="pres">
      <dgm:prSet presAssocID="{1C4A6266-AFB2-40CC-BE02-350C5F124FF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C818091-C1E3-4B58-B6D1-380362516870}" type="pres">
      <dgm:prSet presAssocID="{3D4504F4-AF4B-41A3-838D-688B9E0D09BA}" presName="spacer" presStyleCnt="0"/>
      <dgm:spPr/>
    </dgm:pt>
    <dgm:pt modelId="{40E4B2E1-64C0-42A2-8AF2-80A245796102}" type="pres">
      <dgm:prSet presAssocID="{BCB693C2-7F86-4BB6-A382-8C89F0F5542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34EFCA3-3340-490A-8DD7-9A424D8BD81D}" type="pres">
      <dgm:prSet presAssocID="{71A9EF9E-930B-4034-8836-8349DA5163AB}" presName="spacer" presStyleCnt="0"/>
      <dgm:spPr/>
    </dgm:pt>
    <dgm:pt modelId="{B4EA8E6F-BD17-4BE2-A1AB-65085EECFC50}" type="pres">
      <dgm:prSet presAssocID="{FFC636FC-BCB4-4B7F-AF39-DE3493BEA1D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83A2082-6D0E-4F60-8CD9-9123A48B904F}" type="pres">
      <dgm:prSet presAssocID="{BC1E2063-0F6E-4E63-8BE4-0C455FA25AA5}" presName="spacer" presStyleCnt="0"/>
      <dgm:spPr/>
    </dgm:pt>
    <dgm:pt modelId="{D473E561-6ABC-4C34-B8C0-3D01D5BC65E8}" type="pres">
      <dgm:prSet presAssocID="{7E0C8FF5-8153-4CCE-9051-0862A50CD66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F442021-0AB9-4135-91E0-2B63E72027BF}" srcId="{5431A5AA-1979-452C-85AB-56F98FE3E47F}" destId="{FFC636FC-BCB4-4B7F-AF39-DE3493BEA1D4}" srcOrd="4" destOrd="0" parTransId="{02BE50DE-15E1-4981-8F54-59CD85454C6F}" sibTransId="{BC1E2063-0F6E-4E63-8BE4-0C455FA25AA5}"/>
    <dgm:cxn modelId="{4EEE4139-1F3C-4AD2-90C8-06AF3EAEA428}" srcId="{5431A5AA-1979-452C-85AB-56F98FE3E47F}" destId="{1C4A6266-AFB2-40CC-BE02-350C5F124FF4}" srcOrd="2" destOrd="0" parTransId="{53EF7E8C-15B4-44A7-8379-F9F111AFE058}" sibTransId="{3D4504F4-AF4B-41A3-838D-688B9E0D09BA}"/>
    <dgm:cxn modelId="{1F98313C-6BBC-472D-8ADF-792143291099}" type="presOf" srcId="{BCB693C2-7F86-4BB6-A382-8C89F0F5542B}" destId="{40E4B2E1-64C0-42A2-8AF2-80A245796102}" srcOrd="0" destOrd="0" presId="urn:microsoft.com/office/officeart/2005/8/layout/vList2"/>
    <dgm:cxn modelId="{92276B40-6ABF-44A7-83CA-55461981C1B2}" type="presOf" srcId="{7E0C8FF5-8153-4CCE-9051-0862A50CD664}" destId="{D473E561-6ABC-4C34-B8C0-3D01D5BC65E8}" srcOrd="0" destOrd="0" presId="urn:microsoft.com/office/officeart/2005/8/layout/vList2"/>
    <dgm:cxn modelId="{C047955E-8A8D-4987-AEAA-284B5EC05BFD}" srcId="{5431A5AA-1979-452C-85AB-56F98FE3E47F}" destId="{BCB693C2-7F86-4BB6-A382-8C89F0F5542B}" srcOrd="3" destOrd="0" parTransId="{26FCC78A-7B4F-4F56-A6EE-6FFD44E18896}" sibTransId="{71A9EF9E-930B-4034-8836-8349DA5163AB}"/>
    <dgm:cxn modelId="{99BD1783-A07F-4F40-BC81-167066CD4D2C}" type="presOf" srcId="{93886485-20E3-439D-B714-EB9CF323991C}" destId="{8DC050DB-60BA-4FE8-8DE8-396FF4E55AA0}" srcOrd="0" destOrd="0" presId="urn:microsoft.com/office/officeart/2005/8/layout/vList2"/>
    <dgm:cxn modelId="{97D2738D-1CF1-4D52-B148-4A0B8E090591}" type="presOf" srcId="{FFC636FC-BCB4-4B7F-AF39-DE3493BEA1D4}" destId="{B4EA8E6F-BD17-4BE2-A1AB-65085EECFC50}" srcOrd="0" destOrd="0" presId="urn:microsoft.com/office/officeart/2005/8/layout/vList2"/>
    <dgm:cxn modelId="{474B519A-7AF3-4819-A460-C8EF06AFC86B}" srcId="{5431A5AA-1979-452C-85AB-56F98FE3E47F}" destId="{93886485-20E3-439D-B714-EB9CF323991C}" srcOrd="1" destOrd="0" parTransId="{E651BF83-4BFA-4AD6-BC9A-7BFBA9EB12CE}" sibTransId="{27698DC1-309C-4AA4-959C-5110503E13AF}"/>
    <dgm:cxn modelId="{6D0C4DB8-4ED6-4223-86CD-2265239B5CA9}" type="presOf" srcId="{5431A5AA-1979-452C-85AB-56F98FE3E47F}" destId="{24BE6DA6-44AA-41A5-98AE-B22F0CC9F1DC}" srcOrd="0" destOrd="0" presId="urn:microsoft.com/office/officeart/2005/8/layout/vList2"/>
    <dgm:cxn modelId="{017A8BD8-B1A3-4867-BCFD-CCF8524BD90C}" type="presOf" srcId="{B1B97590-23AE-4AB3-ADAC-D9F1B661AAB5}" destId="{2F3E206F-A42F-4138-AD11-5E5AC7DE32AF}" srcOrd="0" destOrd="0" presId="urn:microsoft.com/office/officeart/2005/8/layout/vList2"/>
    <dgm:cxn modelId="{E23541DD-A05F-4878-8650-CE8182D38EEF}" srcId="{5431A5AA-1979-452C-85AB-56F98FE3E47F}" destId="{7E0C8FF5-8153-4CCE-9051-0862A50CD664}" srcOrd="5" destOrd="0" parTransId="{1C80AAD5-4BA8-48D6-B29A-420F781676DA}" sibTransId="{4F8BA1C6-B7E4-46AD-A4DC-357C1C1AA31A}"/>
    <dgm:cxn modelId="{795E13E7-7135-4BB8-9530-27FF42B1400F}" srcId="{5431A5AA-1979-452C-85AB-56F98FE3E47F}" destId="{B1B97590-23AE-4AB3-ADAC-D9F1B661AAB5}" srcOrd="0" destOrd="0" parTransId="{D42C4084-8C17-4BCD-B15B-E60D05CA4861}" sibTransId="{2EFFAA34-6AB3-48A1-9AE3-5AFBECA613F1}"/>
    <dgm:cxn modelId="{F78B14F2-34B5-4F6F-8513-1EF799BD3666}" type="presOf" srcId="{1C4A6266-AFB2-40CC-BE02-350C5F124FF4}" destId="{AEB33403-A9DD-4A76-84EF-F31E380B70EB}" srcOrd="0" destOrd="0" presId="urn:microsoft.com/office/officeart/2005/8/layout/vList2"/>
    <dgm:cxn modelId="{101E7359-9CCD-4768-9FDB-6738169A2509}" type="presParOf" srcId="{24BE6DA6-44AA-41A5-98AE-B22F0CC9F1DC}" destId="{2F3E206F-A42F-4138-AD11-5E5AC7DE32AF}" srcOrd="0" destOrd="0" presId="urn:microsoft.com/office/officeart/2005/8/layout/vList2"/>
    <dgm:cxn modelId="{69E63F22-67F6-4D9B-A472-DCD9396B7F93}" type="presParOf" srcId="{24BE6DA6-44AA-41A5-98AE-B22F0CC9F1DC}" destId="{CED5D40F-7413-4B49-8B4D-A1D7FA1F6CA3}" srcOrd="1" destOrd="0" presId="urn:microsoft.com/office/officeart/2005/8/layout/vList2"/>
    <dgm:cxn modelId="{9B726F01-05A0-422D-BE04-5428FBD5097D}" type="presParOf" srcId="{24BE6DA6-44AA-41A5-98AE-B22F0CC9F1DC}" destId="{8DC050DB-60BA-4FE8-8DE8-396FF4E55AA0}" srcOrd="2" destOrd="0" presId="urn:microsoft.com/office/officeart/2005/8/layout/vList2"/>
    <dgm:cxn modelId="{27949BCF-23ED-46D9-9082-5F7BD39A3686}" type="presParOf" srcId="{24BE6DA6-44AA-41A5-98AE-B22F0CC9F1DC}" destId="{6267A2DA-B68C-4B03-B60A-496DCBBCFE78}" srcOrd="3" destOrd="0" presId="urn:microsoft.com/office/officeart/2005/8/layout/vList2"/>
    <dgm:cxn modelId="{645B5C65-BA7F-42E2-A7F9-9169C6B36BD8}" type="presParOf" srcId="{24BE6DA6-44AA-41A5-98AE-B22F0CC9F1DC}" destId="{AEB33403-A9DD-4A76-84EF-F31E380B70EB}" srcOrd="4" destOrd="0" presId="urn:microsoft.com/office/officeart/2005/8/layout/vList2"/>
    <dgm:cxn modelId="{D470467D-28F7-4A89-9E3F-829266D351CB}" type="presParOf" srcId="{24BE6DA6-44AA-41A5-98AE-B22F0CC9F1DC}" destId="{7C818091-C1E3-4B58-B6D1-380362516870}" srcOrd="5" destOrd="0" presId="urn:microsoft.com/office/officeart/2005/8/layout/vList2"/>
    <dgm:cxn modelId="{E1FCA078-B6EF-47E0-8CA8-BB25AAA27753}" type="presParOf" srcId="{24BE6DA6-44AA-41A5-98AE-B22F0CC9F1DC}" destId="{40E4B2E1-64C0-42A2-8AF2-80A245796102}" srcOrd="6" destOrd="0" presId="urn:microsoft.com/office/officeart/2005/8/layout/vList2"/>
    <dgm:cxn modelId="{4E455EF4-CBF0-4B0F-9147-D221B001F1ED}" type="presParOf" srcId="{24BE6DA6-44AA-41A5-98AE-B22F0CC9F1DC}" destId="{734EFCA3-3340-490A-8DD7-9A424D8BD81D}" srcOrd="7" destOrd="0" presId="urn:microsoft.com/office/officeart/2005/8/layout/vList2"/>
    <dgm:cxn modelId="{DBE357CF-CF32-4445-8268-C04F0C88D93A}" type="presParOf" srcId="{24BE6DA6-44AA-41A5-98AE-B22F0CC9F1DC}" destId="{B4EA8E6F-BD17-4BE2-A1AB-65085EECFC50}" srcOrd="8" destOrd="0" presId="urn:microsoft.com/office/officeart/2005/8/layout/vList2"/>
    <dgm:cxn modelId="{87546FE8-C6A8-4C82-ABBF-7C11FF336411}" type="presParOf" srcId="{24BE6DA6-44AA-41A5-98AE-B22F0CC9F1DC}" destId="{483A2082-6D0E-4F60-8CD9-9123A48B904F}" srcOrd="9" destOrd="0" presId="urn:microsoft.com/office/officeart/2005/8/layout/vList2"/>
    <dgm:cxn modelId="{7E87BC4A-2D65-4F11-8239-275CA2141A17}" type="presParOf" srcId="{24BE6DA6-44AA-41A5-98AE-B22F0CC9F1DC}" destId="{D473E561-6ABC-4C34-B8C0-3D01D5BC65E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/>
      <dgm:spPr>
        <a:solidFill>
          <a:srgbClr val="00B0F0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Warning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/>
      <dgm:t>
        <a:bodyPr lIns="108000" tIns="648000" rIns="288000" anchor="t" anchorCtr="0"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</a:rPr>
            <a:t>A warning issued by 1</a:t>
          </a:r>
          <a:r>
            <a:rPr lang="en-US" sz="1600" b="1" baseline="30000" dirty="0">
              <a:solidFill>
                <a:schemeClr val="tx1"/>
              </a:solidFill>
            </a:rPr>
            <a:t>st</a:t>
          </a:r>
          <a:r>
            <a:rPr lang="en-US" sz="1600" b="1" dirty="0">
              <a:solidFill>
                <a:schemeClr val="tx1"/>
              </a:solidFill>
            </a:rPr>
            <a:t> period teacher or Staff. Email sent home </a:t>
          </a:r>
          <a:r>
            <a:rPr lang="en-US" sz="1600" b="1">
              <a:solidFill>
                <a:schemeClr val="tx1"/>
              </a:solidFill>
            </a:rPr>
            <a:t>via Concierge. </a:t>
          </a:r>
          <a:endParaRPr lang="en-US" sz="1600" b="1" dirty="0">
            <a:solidFill>
              <a:schemeClr val="tx1"/>
            </a:solidFill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/>
      <dgm:t>
        <a:bodyPr lIns="108000" tIns="648000" rIns="288000" anchor="t" anchorCtr="0"/>
        <a:lstStyle/>
        <a:p>
          <a:pPr>
            <a:lnSpc>
              <a:spcPts val="1500"/>
            </a:lnSpc>
          </a:pPr>
          <a:r>
            <a:rPr lang="en-US" sz="1400" b="1" dirty="0">
              <a:solidFill>
                <a:schemeClr val="tx1"/>
              </a:solidFill>
            </a:rPr>
            <a:t>Tuesday &amp; Thursday inside the cafeteria. Attendance will be taken; 30 minutes to eat lunch and 20 minutes to clean up inside and outside of cafeteria</a:t>
          </a:r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D71FC021-6A65-44D1-95B9-0E6C89079866}">
      <dgm:prSet phldrT="[Text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Monday Detention</a:t>
          </a:r>
        </a:p>
      </dgm:t>
    </dgm:pt>
    <dgm:pt modelId="{862AAE39-3AAD-40E3-BA20-90187BD73242}" type="parTrans" cxnId="{53239C96-427C-420B-95DC-546F3B30ED65}">
      <dgm:prSet/>
      <dgm:spPr/>
      <dgm:t>
        <a:bodyPr/>
        <a:lstStyle/>
        <a:p>
          <a:endParaRPr lang="en-US"/>
        </a:p>
      </dgm:t>
    </dgm:pt>
    <dgm:pt modelId="{9B090D9D-470E-46E2-AABB-0368A52481AA}" type="sibTrans" cxnId="{53239C96-427C-420B-95DC-546F3B30ED65}">
      <dgm:prSet/>
      <dgm:spPr/>
      <dgm:t>
        <a:bodyPr/>
        <a:lstStyle/>
        <a:p>
          <a:endParaRPr lang="en-US"/>
        </a:p>
      </dgm:t>
    </dgm:pt>
    <dgm:pt modelId="{4A6BB192-9983-4F48-BBC5-6E384EED7EC5}">
      <dgm:prSet phldrT="[Text]" custT="1"/>
      <dgm:spPr/>
      <dgm:t>
        <a:bodyPr lIns="108000" tIns="648000" rIns="288000" anchor="t" anchorCtr="0"/>
        <a:lstStyle/>
        <a:p>
          <a:pPr>
            <a:lnSpc>
              <a:spcPts val="1500"/>
            </a:lnSpc>
          </a:pPr>
          <a:r>
            <a:rPr lang="en-US" sz="1800" b="1" dirty="0">
              <a:solidFill>
                <a:schemeClr val="tx1"/>
              </a:solidFill>
            </a:rPr>
            <a:t>Monday Detention afterschool. 3:50pm to 4:50pm</a:t>
          </a:r>
        </a:p>
      </dgm:t>
    </dgm:pt>
    <dgm:pt modelId="{230A6E4A-6CED-4DC0-AEFE-6859FE07B658}" type="parTrans" cxnId="{E3115EEA-DE9C-4F06-B8B3-BEB263D5F2B1}">
      <dgm:prSet/>
      <dgm:spPr/>
      <dgm:t>
        <a:bodyPr/>
        <a:lstStyle/>
        <a:p>
          <a:endParaRPr lang="en-US"/>
        </a:p>
      </dgm:t>
    </dgm:pt>
    <dgm:pt modelId="{0B568EC2-5D2A-4B00-8047-B7832F245B44}" type="sibTrans" cxnId="{E3115EEA-DE9C-4F06-B8B3-BEB263D5F2B1}">
      <dgm:prSet/>
      <dgm:spPr/>
      <dgm:t>
        <a:bodyPr/>
        <a:lstStyle/>
        <a:p>
          <a:endParaRPr lang="en-US"/>
        </a:p>
      </dgm:t>
    </dgm:pt>
    <dgm:pt modelId="{D07AD3FD-84FF-467E-9693-752776549C61}">
      <dgm:prSet phldrT="[Text]"/>
      <dgm:spPr>
        <a:solidFill>
          <a:srgbClr val="15A56C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Lunch Detention</a:t>
          </a:r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32CCB050-072A-41BF-BE1B-388CF53E5629}">
      <dgm:prSet/>
      <dgm:spPr>
        <a:solidFill>
          <a:srgbClr val="E53038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Saturday Detention</a:t>
          </a:r>
          <a:endParaRPr lang="ru-RU" b="1" dirty="0">
            <a:effectLst>
              <a:outerShdw blurRad="50800" dist="38100" dir="2700000" algn="tl" rotWithShape="0">
                <a:schemeClr val="tx1">
                  <a:alpha val="50000"/>
                </a:schemeClr>
              </a:outerShdw>
            </a:effectLst>
            <a:latin typeface="Arial Black" panose="020B0A04020102020204" pitchFamily="34" charset="0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/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/>
        </a:p>
      </dgm:t>
    </dgm:pt>
    <dgm:pt modelId="{9E838AE2-4659-4603-ABC8-58DF4222C0D4}">
      <dgm:prSet/>
      <dgm:spPr>
        <a:solidFill>
          <a:schemeClr val="accent6">
            <a:lumMod val="75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Referral &amp; Behavior Probation</a:t>
          </a:r>
          <a:endParaRPr lang="ru-RU" b="1" dirty="0">
            <a:effectLst>
              <a:outerShdw blurRad="50800" dist="38100" dir="2700000" algn="tl" rotWithShape="0">
                <a:schemeClr val="tx1">
                  <a:alpha val="50000"/>
                </a:schemeClr>
              </a:outerShdw>
            </a:effectLst>
            <a:latin typeface="Arial Black" panose="020B0A04020102020204" pitchFamily="34" charset="0"/>
          </a:endParaRPr>
        </a:p>
      </dgm:t>
    </dgm:pt>
    <dgm:pt modelId="{5FC53805-9431-4BC8-ADB9-DABF59DE31C7}" type="parTrans" cxnId="{CF54291C-AAFD-4FA4-9A16-20CE892BA907}">
      <dgm:prSet/>
      <dgm:spPr/>
      <dgm:t>
        <a:bodyPr/>
        <a:lstStyle/>
        <a:p>
          <a:endParaRPr lang="ru-RU"/>
        </a:p>
      </dgm:t>
    </dgm:pt>
    <dgm:pt modelId="{61F1BCD3-232D-4C03-B56C-182BCB6108CD}" type="sibTrans" cxnId="{CF54291C-AAFD-4FA4-9A16-20CE892BA907}">
      <dgm:prSet/>
      <dgm:spPr/>
      <dgm:t>
        <a:bodyPr/>
        <a:lstStyle/>
        <a:p>
          <a:endParaRPr lang="ru-RU"/>
        </a:p>
      </dgm:t>
    </dgm:pt>
    <dgm:pt modelId="{04A40292-9119-41B2-B968-7B651F20675D}">
      <dgm:prSet custT="1"/>
      <dgm:spPr/>
      <dgm:t>
        <a:bodyPr lIns="108000" tIns="648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Saturday Detention</a:t>
          </a:r>
        </a:p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9:30am to 12:30pm</a:t>
          </a:r>
        </a:p>
      </dgm:t>
    </dgm:pt>
    <dgm:pt modelId="{70078FF1-F2A9-4A6B-88D1-8CF3595EFE73}" type="parTrans" cxnId="{1D6C5464-DE30-4BEC-9E27-B2C179C39CC4}">
      <dgm:prSet/>
      <dgm:spPr/>
      <dgm:t>
        <a:bodyPr/>
        <a:lstStyle/>
        <a:p>
          <a:endParaRPr lang="en-US"/>
        </a:p>
      </dgm:t>
    </dgm:pt>
    <dgm:pt modelId="{B4C4972A-0898-484E-AF78-D5D7E0F991F2}" type="sibTrans" cxnId="{1D6C5464-DE30-4BEC-9E27-B2C179C39CC4}">
      <dgm:prSet/>
      <dgm:spPr/>
      <dgm:t>
        <a:bodyPr/>
        <a:lstStyle/>
        <a:p>
          <a:endParaRPr lang="en-US"/>
        </a:p>
      </dgm:t>
    </dgm:pt>
    <dgm:pt modelId="{C8E903CE-0CFD-4D68-A857-80E14557005E}">
      <dgm:prSet custT="1"/>
      <dgm:spPr/>
      <dgm:t>
        <a:bodyPr lIns="108000" tIns="648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Referral and 9-week behavior probation contract.  </a:t>
          </a:r>
        </a:p>
      </dgm:t>
    </dgm:pt>
    <dgm:pt modelId="{D5890537-0D77-4DA1-A100-62C393623468}" type="parTrans" cxnId="{17BD67AD-4331-49EC-BC4A-29404E891597}">
      <dgm:prSet/>
      <dgm:spPr/>
      <dgm:t>
        <a:bodyPr/>
        <a:lstStyle/>
        <a:p>
          <a:endParaRPr lang="en-US"/>
        </a:p>
      </dgm:t>
    </dgm:pt>
    <dgm:pt modelId="{862799CE-00F4-4DD6-894E-A487503F8DE6}" type="sibTrans" cxnId="{17BD67AD-4331-49EC-BC4A-29404E891597}">
      <dgm:prSet/>
      <dgm:spPr/>
      <dgm:t>
        <a:bodyPr/>
        <a:lstStyle/>
        <a:p>
          <a:endParaRPr lang="en-US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5">
        <dgm:presLayoutVars>
          <dgm:chMax val="0"/>
          <dgm:chPref val="0"/>
        </dgm:presLayoutVars>
      </dgm:prSet>
      <dgm:spPr>
        <a:ln>
          <a:solidFill>
            <a:schemeClr val="accent1"/>
          </a:solidFill>
        </a:ln>
      </dgm:spPr>
    </dgm:pt>
    <dgm:pt modelId="{CA3A6A4E-2D39-41D2-A6B1-B590D0C452D2}" type="pres">
      <dgm:prSet presAssocID="{AACEAFD5-63CF-4AFC-B46F-BE086C5D447C}" presName="parTx" presStyleLbl="alignNode1" presStyleIdx="0" presStyleCnt="5" custLinFactNeighborX="2260" custLinFactNeighborY="2957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1" presStyleCnt="5">
        <dgm:presLayoutVars>
          <dgm:chMax val="0"/>
          <dgm:chPref val="0"/>
        </dgm:presLayoutVars>
      </dgm:prSet>
      <dgm:spPr>
        <a:ln>
          <a:solidFill>
            <a:schemeClr val="accent2"/>
          </a:solidFill>
        </a:ln>
      </dgm:spPr>
    </dgm:pt>
    <dgm:pt modelId="{6C46E586-0364-4C52-98F9-74A7ACD803D1}" type="pres">
      <dgm:prSet presAssocID="{D07AD3FD-84FF-467E-9693-752776549C61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86E313B1-36D3-44D7-907E-22A08CB8E9CC}" type="pres">
      <dgm:prSet presAssocID="{D71FC021-6A65-44D1-95B9-0E6C89079866}" presName="composite" presStyleCnt="0"/>
      <dgm:spPr/>
    </dgm:pt>
    <dgm:pt modelId="{473F2067-7126-4D56-A328-5A8CFD3D8D52}" type="pres">
      <dgm:prSet presAssocID="{D71FC021-6A65-44D1-95B9-0E6C89079866}" presName="L" presStyleLbl="solidFgAcc1" presStyleIdx="2" presStyleCnt="5">
        <dgm:presLayoutVars>
          <dgm:chMax val="0"/>
          <dgm:chPref val="0"/>
        </dgm:presLayoutVars>
      </dgm:prSet>
      <dgm:spPr>
        <a:ln>
          <a:solidFill>
            <a:schemeClr val="accent3"/>
          </a:solidFill>
        </a:ln>
      </dgm:spPr>
    </dgm:pt>
    <dgm:pt modelId="{7A0B5EFC-88FB-4ED5-994F-D5F6584C2293}" type="pres">
      <dgm:prSet presAssocID="{D71FC021-6A65-44D1-95B9-0E6C89079866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D7B29F2-0D66-4B4B-BC8A-82DA23575305}" type="pres">
      <dgm:prSet presAssocID="{D71FC021-6A65-44D1-95B9-0E6C89079866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ABAA172-7B81-4C6B-BCF2-4572322515C5}" type="pres">
      <dgm:prSet presAssocID="{D71FC021-6A65-44D1-95B9-0E6C89079866}" presName="EmptyPlaceHolder" presStyleCnt="0"/>
      <dgm:spPr/>
    </dgm:pt>
    <dgm:pt modelId="{F5592489-4EC4-4CD3-8C9F-861313656D99}" type="pres">
      <dgm:prSet presAssocID="{9B090D9D-470E-46E2-AABB-0368A52481AA}" presName="space" presStyleCnt="0"/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3" presStyleCnt="5">
        <dgm:presLayoutVars>
          <dgm:chMax val="0"/>
          <dgm:chPref val="0"/>
        </dgm:presLayoutVars>
      </dgm:prSet>
      <dgm:spPr>
        <a:ln>
          <a:solidFill>
            <a:schemeClr val="accent4"/>
          </a:solidFill>
        </a:ln>
      </dgm:spPr>
    </dgm:pt>
    <dgm:pt modelId="{B8046455-4EBB-40A8-838B-B584850A8B8E}" type="pres">
      <dgm:prSet presAssocID="{32CCB050-072A-41BF-BE1B-388CF53E562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4" presStyleCnt="5">
        <dgm:presLayoutVars>
          <dgm:chMax val="0"/>
          <dgm:chPref val="0"/>
        </dgm:presLayoutVars>
      </dgm:prSet>
      <dgm:spPr>
        <a:ln>
          <a:solidFill>
            <a:schemeClr val="accent5"/>
          </a:solidFill>
        </a:ln>
      </dgm:spPr>
    </dgm:pt>
    <dgm:pt modelId="{559A9A18-D6AE-4459-8C7F-A17CAB50744A}" type="pres">
      <dgm:prSet presAssocID="{9E838AE2-4659-4603-ABC8-58DF4222C0D4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4" destOrd="0" parTransId="{5FC53805-9431-4BC8-ADB9-DABF59DE31C7}" sibTransId="{61F1BCD3-232D-4C03-B56C-182BCB6108CD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1D6C5464-DE30-4BEC-9E27-B2C179C39CC4}" srcId="{32CCB050-072A-41BF-BE1B-388CF53E5629}" destId="{04A40292-9119-41B2-B968-7B651F20675D}" srcOrd="0" destOrd="0" parTransId="{70078FF1-F2A9-4A6B-88D1-8CF3595EFE73}" sibTransId="{B4C4972A-0898-484E-AF78-D5D7E0F991F2}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993A834D-F9E7-487D-A46B-FD9A309F5C59}" type="presOf" srcId="{04A40292-9119-41B2-B968-7B651F20675D}" destId="{1D84544C-5924-422B-9546-A86AE4927E4C}" srcOrd="0" destOrd="0" presId="urn:microsoft.com/office/officeart/2016/7/layout/AccentHomeChevronProcess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61E56288-5A92-4019-989A-398C8EA8A844}" type="presOf" srcId="{4A6BB192-9983-4F48-BBC5-6E384EED7EC5}" destId="{FD7B29F2-0D66-4B4B-BC8A-82DA23575305}" srcOrd="0" destOrd="0" presId="urn:microsoft.com/office/officeart/2016/7/layout/AccentHomeChevronProcess"/>
    <dgm:cxn modelId="{60399491-EC61-4ACD-870E-1A66600F3D26}" type="presOf" srcId="{D71FC021-6A65-44D1-95B9-0E6C89079866}" destId="{7A0B5EFC-88FB-4ED5-994F-D5F6584C2293}" srcOrd="0" destOrd="0" presId="urn:microsoft.com/office/officeart/2016/7/layout/AccentHomeChevronProcess"/>
    <dgm:cxn modelId="{53239C96-427C-420B-95DC-546F3B30ED65}" srcId="{55C0B14E-AEA6-48D3-A387-ED4A3A3BF840}" destId="{D71FC021-6A65-44D1-95B9-0E6C89079866}" srcOrd="2" destOrd="0" parTransId="{862AAE39-3AAD-40E3-BA20-90187BD73242}" sibTransId="{9B090D9D-470E-46E2-AABB-0368A52481AA}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042E0AE1-6450-410A-B96E-AFBADB139BEA}" srcId="{55C0B14E-AEA6-48D3-A387-ED4A3A3BF840}" destId="{32CCB050-072A-41BF-BE1B-388CF53E5629}" srcOrd="3" destOrd="0" parTransId="{B301371B-A53D-4B79-8B8D-7B304894442B}" sibTransId="{BF05D8EE-4413-4737-8721-DAF10D6CAB04}"/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2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3" destOrd="0" presId="urn:microsoft.com/office/officeart/2016/7/layout/AccentHomeChevronProcess"/>
    <dgm:cxn modelId="{D8554B98-FAA7-4800-BB76-916BA7A2B10E}" type="presParOf" srcId="{594BF422-752C-42F3-A230-3D0E6AE9A886}" destId="{86E313B1-36D3-44D7-907E-22A08CB8E9CC}" srcOrd="4" destOrd="0" presId="urn:microsoft.com/office/officeart/2016/7/layout/AccentHomeChevronProcess"/>
    <dgm:cxn modelId="{19D10FBF-8E65-4EB5-9B54-54A271982B0D}" type="presParOf" srcId="{86E313B1-36D3-44D7-907E-22A08CB8E9CC}" destId="{473F2067-7126-4D56-A328-5A8CFD3D8D52}" srcOrd="0" destOrd="0" presId="urn:microsoft.com/office/officeart/2016/7/layout/AccentHomeChevronProcess"/>
    <dgm:cxn modelId="{11A73768-8587-4E2B-BDDA-6254211FDF2D}" type="presParOf" srcId="{86E313B1-36D3-44D7-907E-22A08CB8E9CC}" destId="{7A0B5EFC-88FB-4ED5-994F-D5F6584C2293}" srcOrd="1" destOrd="0" presId="urn:microsoft.com/office/officeart/2016/7/layout/AccentHomeChevronProcess"/>
    <dgm:cxn modelId="{522D3FED-6E8C-40DF-8BA8-A80510ACC48F}" type="presParOf" srcId="{86E313B1-36D3-44D7-907E-22A08CB8E9CC}" destId="{FD7B29F2-0D66-4B4B-BC8A-82DA23575305}" srcOrd="2" destOrd="0" presId="urn:microsoft.com/office/officeart/2016/7/layout/AccentHomeChevronProcess"/>
    <dgm:cxn modelId="{8075A955-4651-4DD2-B114-EB147BF378DF}" type="presParOf" srcId="{86E313B1-36D3-44D7-907E-22A08CB8E9CC}" destId="{BABAA172-7B81-4C6B-BCF2-4572322515C5}" srcOrd="3" destOrd="0" presId="urn:microsoft.com/office/officeart/2016/7/layout/AccentHomeChevronProcess"/>
    <dgm:cxn modelId="{76487C60-81CC-4808-A6F6-74C757E56AA2}" type="presParOf" srcId="{594BF422-752C-42F3-A230-3D0E6AE9A886}" destId="{F5592489-4EC4-4CD3-8C9F-861313656D99}" srcOrd="5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6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7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8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BCDD-1E20-4967-9F8F-1EB3D70BA0D7}">
      <dsp:nvSpPr>
        <dsp:cNvPr id="0" name=""/>
        <dsp:cNvSpPr/>
      </dsp:nvSpPr>
      <dsp:spPr>
        <a:xfrm>
          <a:off x="0" y="87483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S - Set high expectations</a:t>
          </a:r>
          <a:endParaRPr lang="en-US" sz="2100" kern="1200"/>
        </a:p>
      </dsp:txBody>
      <dsp:txXfrm>
        <a:off x="38981" y="126464"/>
        <a:ext cx="5331222" cy="720562"/>
      </dsp:txXfrm>
    </dsp:sp>
    <dsp:sp modelId="{2C5159F6-24A8-473C-8C40-B2559B090B64}">
      <dsp:nvSpPr>
        <dsp:cNvPr id="0" name=""/>
        <dsp:cNvSpPr/>
      </dsp:nvSpPr>
      <dsp:spPr>
        <a:xfrm>
          <a:off x="0" y="946488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O - Objective</a:t>
          </a:r>
          <a:endParaRPr lang="en-US" sz="2100" kern="1200"/>
        </a:p>
      </dsp:txBody>
      <dsp:txXfrm>
        <a:off x="38981" y="985469"/>
        <a:ext cx="5331222" cy="720562"/>
      </dsp:txXfrm>
    </dsp:sp>
    <dsp:sp modelId="{1614B123-C4D5-4F23-B2D9-6931F518685E}">
      <dsp:nvSpPr>
        <dsp:cNvPr id="0" name=""/>
        <dsp:cNvSpPr/>
      </dsp:nvSpPr>
      <dsp:spPr>
        <a:xfrm>
          <a:off x="0" y="1805493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M - Meaningful curriculum</a:t>
          </a:r>
          <a:endParaRPr lang="en-US" sz="2100" kern="1200"/>
        </a:p>
      </dsp:txBody>
      <dsp:txXfrm>
        <a:off x="38981" y="1844474"/>
        <a:ext cx="5331222" cy="720562"/>
      </dsp:txXfrm>
    </dsp:sp>
    <dsp:sp modelId="{A236543D-CC14-478F-A607-D039E8590C52}">
      <dsp:nvSpPr>
        <dsp:cNvPr id="0" name=""/>
        <dsp:cNvSpPr/>
      </dsp:nvSpPr>
      <dsp:spPr>
        <a:xfrm>
          <a:off x="0" y="2664498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E -  Effective</a:t>
          </a:r>
          <a:endParaRPr lang="en-US" sz="2100" kern="1200"/>
        </a:p>
      </dsp:txBody>
      <dsp:txXfrm>
        <a:off x="38981" y="2703479"/>
        <a:ext cx="5331222" cy="720562"/>
      </dsp:txXfrm>
    </dsp:sp>
    <dsp:sp modelId="{5EE3644C-9FFC-4229-B97B-E0CD389CCF5C}">
      <dsp:nvSpPr>
        <dsp:cNvPr id="0" name=""/>
        <dsp:cNvSpPr/>
      </dsp:nvSpPr>
      <dsp:spPr>
        <a:xfrm>
          <a:off x="0" y="3523503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R -  Resourceful and responsible life long 	learners</a:t>
          </a:r>
          <a:endParaRPr lang="en-US" sz="2100" kern="1200"/>
        </a:p>
      </dsp:txBody>
      <dsp:txXfrm>
        <a:off x="38981" y="3562484"/>
        <a:ext cx="5331222" cy="720562"/>
      </dsp:txXfrm>
    </dsp:sp>
    <dsp:sp modelId="{EE606629-76DA-44EF-BB34-78BBE78F7DC7}">
      <dsp:nvSpPr>
        <dsp:cNvPr id="0" name=""/>
        <dsp:cNvSpPr/>
      </dsp:nvSpPr>
      <dsp:spPr>
        <a:xfrm>
          <a:off x="0" y="4382508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S - Scholars who achieve proficiency and beyond</a:t>
          </a:r>
          <a:endParaRPr lang="en-US" sz="2100" kern="1200"/>
        </a:p>
      </dsp:txBody>
      <dsp:txXfrm>
        <a:off x="38981" y="4421489"/>
        <a:ext cx="5331222" cy="720562"/>
      </dsp:txXfrm>
    </dsp:sp>
    <dsp:sp modelId="{499A2F1D-F2C1-490D-94FA-A34757A998BF}">
      <dsp:nvSpPr>
        <dsp:cNvPr id="0" name=""/>
        <dsp:cNvSpPr/>
      </dsp:nvSpPr>
      <dsp:spPr>
        <a:xfrm>
          <a:off x="0" y="5241513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E - Evaluate continuously and use data to drive 	curriculum</a:t>
          </a:r>
          <a:endParaRPr lang="en-US" sz="2100" kern="1200"/>
        </a:p>
      </dsp:txBody>
      <dsp:txXfrm>
        <a:off x="38981" y="5280494"/>
        <a:ext cx="5331222" cy="720562"/>
      </dsp:txXfrm>
    </dsp:sp>
    <dsp:sp modelId="{167A99F4-6A3C-458B-8198-4A3A8E57C00C}">
      <dsp:nvSpPr>
        <dsp:cNvPr id="0" name=""/>
        <dsp:cNvSpPr/>
      </dsp:nvSpPr>
      <dsp:spPr>
        <a:xfrm>
          <a:off x="0" y="6100519"/>
          <a:ext cx="5409184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T - Teachers who are highly qualified</a:t>
          </a:r>
          <a:endParaRPr lang="en-US" sz="2100" kern="1200"/>
        </a:p>
      </dsp:txBody>
      <dsp:txXfrm>
        <a:off x="38981" y="6139500"/>
        <a:ext cx="5331222" cy="720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3423B-5E15-46AB-9908-F34C7DBC3DC9}">
      <dsp:nvSpPr>
        <dsp:cNvPr id="0" name=""/>
        <dsp:cNvSpPr/>
      </dsp:nvSpPr>
      <dsp:spPr>
        <a:xfrm>
          <a:off x="3693" y="71422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/>
            <a:t>DO NOT. . </a:t>
          </a:r>
          <a:r>
            <a:rPr lang="en-US" sz="1900" b="1" kern="1200"/>
            <a:t>.</a:t>
          </a:r>
          <a:r>
            <a:rPr lang="en-US" sz="1900" b="1" kern="1200">
              <a:latin typeface="Calibri Light" panose="020F0302020204030204"/>
            </a:rPr>
            <a:t> </a:t>
          </a:r>
          <a:endParaRPr lang="en-US" sz="1900" kern="1200"/>
        </a:p>
      </dsp:txBody>
      <dsp:txXfrm>
        <a:off x="3693" y="71422"/>
        <a:ext cx="2929830" cy="1757898"/>
      </dsp:txXfrm>
    </dsp:sp>
    <dsp:sp modelId="{75506D3F-ECF1-445C-9C31-3645ADF98A3F}">
      <dsp:nvSpPr>
        <dsp:cNvPr id="0" name=""/>
        <dsp:cNvSpPr/>
      </dsp:nvSpPr>
      <dsp:spPr>
        <a:xfrm>
          <a:off x="3226506" y="71422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“Hang out” in the stairwells or on the second floor during lunch.</a:t>
          </a:r>
        </a:p>
      </dsp:txBody>
      <dsp:txXfrm>
        <a:off x="3226506" y="71422"/>
        <a:ext cx="2929830" cy="1757898"/>
      </dsp:txXfrm>
    </dsp:sp>
    <dsp:sp modelId="{5906485B-1CF8-482B-A474-C2BED5E72D50}">
      <dsp:nvSpPr>
        <dsp:cNvPr id="0" name=""/>
        <dsp:cNvSpPr/>
      </dsp:nvSpPr>
      <dsp:spPr>
        <a:xfrm>
          <a:off x="6449320" y="71422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Chew gum. DO NOT BRING GUM!</a:t>
          </a:r>
        </a:p>
      </dsp:txBody>
      <dsp:txXfrm>
        <a:off x="6449320" y="71422"/>
        <a:ext cx="2929830" cy="1757898"/>
      </dsp:txXfrm>
    </dsp:sp>
    <dsp:sp modelId="{CF5B08E1-D198-40BD-835F-A2A62551A293}">
      <dsp:nvSpPr>
        <dsp:cNvPr id="0" name=""/>
        <dsp:cNvSpPr/>
      </dsp:nvSpPr>
      <dsp:spPr>
        <a:xfrm>
          <a:off x="9672134" y="71422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Go on the basketball court with a skateboard!</a:t>
          </a:r>
        </a:p>
      </dsp:txBody>
      <dsp:txXfrm>
        <a:off x="9672134" y="71422"/>
        <a:ext cx="2929830" cy="1757898"/>
      </dsp:txXfrm>
    </dsp:sp>
    <dsp:sp modelId="{9F9F69B9-B29B-40DB-B935-D1440E32E965}">
      <dsp:nvSpPr>
        <dsp:cNvPr id="0" name=""/>
        <dsp:cNvSpPr/>
      </dsp:nvSpPr>
      <dsp:spPr>
        <a:xfrm>
          <a:off x="3693" y="2122303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Use the elevator without approval from the office.</a:t>
          </a:r>
          <a:r>
            <a:rPr lang="en-US" sz="1900" kern="1200">
              <a:latin typeface="Calibri Light" panose="020F0302020204030204"/>
            </a:rPr>
            <a:t> </a:t>
          </a:r>
          <a:endParaRPr lang="en-US" sz="1900" kern="1200"/>
        </a:p>
      </dsp:txBody>
      <dsp:txXfrm>
        <a:off x="3693" y="2122303"/>
        <a:ext cx="2929830" cy="1757898"/>
      </dsp:txXfrm>
    </dsp:sp>
    <dsp:sp modelId="{598A8F9B-B999-4FD1-A733-F2742AE652CC}">
      <dsp:nvSpPr>
        <dsp:cNvPr id="0" name=""/>
        <dsp:cNvSpPr/>
      </dsp:nvSpPr>
      <dsp:spPr>
        <a:xfrm>
          <a:off x="3226506" y="2122303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Leave campus if you are a Middle Schooler, Freshman or Sophomore (Except for DE students)</a:t>
          </a:r>
        </a:p>
      </dsp:txBody>
      <dsp:txXfrm>
        <a:off x="3226506" y="2122303"/>
        <a:ext cx="2929830" cy="1757898"/>
      </dsp:txXfrm>
    </dsp:sp>
    <dsp:sp modelId="{D30599A6-79DC-44CB-A48F-51BB29DE05FE}">
      <dsp:nvSpPr>
        <dsp:cNvPr id="0" name=""/>
        <dsp:cNvSpPr/>
      </dsp:nvSpPr>
      <dsp:spPr>
        <a:xfrm>
          <a:off x="6449320" y="2122303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Allow an underclassmen in your vehicle without prior permission, or you will lose all privileges for the remainder of the school year.</a:t>
          </a:r>
        </a:p>
      </dsp:txBody>
      <dsp:txXfrm>
        <a:off x="6449320" y="2122303"/>
        <a:ext cx="2929830" cy="1757898"/>
      </dsp:txXfrm>
    </dsp:sp>
    <dsp:sp modelId="{B72F417A-45AE-4CA9-BF85-39B9635675AE}">
      <dsp:nvSpPr>
        <dsp:cNvPr id="0" name=""/>
        <dsp:cNvSpPr/>
      </dsp:nvSpPr>
      <dsp:spPr>
        <a:xfrm>
          <a:off x="9672134" y="2122303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Throw anything off the balcony.</a:t>
          </a:r>
        </a:p>
      </dsp:txBody>
      <dsp:txXfrm>
        <a:off x="9672134" y="2122303"/>
        <a:ext cx="2929830" cy="1757898"/>
      </dsp:txXfrm>
    </dsp:sp>
    <dsp:sp modelId="{4E3C59FC-1E1D-4D74-AD62-388DCF51AF97}">
      <dsp:nvSpPr>
        <dsp:cNvPr id="0" name=""/>
        <dsp:cNvSpPr/>
      </dsp:nvSpPr>
      <dsp:spPr>
        <a:xfrm>
          <a:off x="3693" y="4173185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Throw anything from the ground level to the 2</a:t>
          </a:r>
          <a:r>
            <a:rPr lang="en-US" sz="1900" kern="1200" baseline="30000"/>
            <a:t>nd</a:t>
          </a:r>
          <a:r>
            <a:rPr lang="en-US" sz="1900" kern="1200"/>
            <a:t> floor.</a:t>
          </a:r>
        </a:p>
      </dsp:txBody>
      <dsp:txXfrm>
        <a:off x="3693" y="4173185"/>
        <a:ext cx="2929830" cy="1757898"/>
      </dsp:txXfrm>
    </dsp:sp>
    <dsp:sp modelId="{D0ACF433-54A7-4CCC-BEC7-78888AEFF9AF}">
      <dsp:nvSpPr>
        <dsp:cNvPr id="0" name=""/>
        <dsp:cNvSpPr/>
      </dsp:nvSpPr>
      <dsp:spPr>
        <a:xfrm>
          <a:off x="3226506" y="4173185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Eat or carry food over the basketball court or turf field</a:t>
          </a:r>
        </a:p>
      </dsp:txBody>
      <dsp:txXfrm>
        <a:off x="3226506" y="4173185"/>
        <a:ext cx="2929830" cy="1757898"/>
      </dsp:txXfrm>
    </dsp:sp>
    <dsp:sp modelId="{E89857F3-34CF-4E3F-9AFF-41C4BDC94B01}">
      <dsp:nvSpPr>
        <dsp:cNvPr id="0" name=""/>
        <dsp:cNvSpPr/>
      </dsp:nvSpPr>
      <dsp:spPr>
        <a:xfrm>
          <a:off x="6449320" y="4173185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Litter or leave garbage around at lunch</a:t>
          </a:r>
        </a:p>
      </dsp:txBody>
      <dsp:txXfrm>
        <a:off x="6449320" y="4173185"/>
        <a:ext cx="2929830" cy="1757898"/>
      </dsp:txXfrm>
    </dsp:sp>
    <dsp:sp modelId="{AA592624-A7B5-4596-84BE-1DFF25155B33}">
      <dsp:nvSpPr>
        <dsp:cNvPr id="0" name=""/>
        <dsp:cNvSpPr/>
      </dsp:nvSpPr>
      <dsp:spPr>
        <a:xfrm>
          <a:off x="9672134" y="4173185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Hang out by the wavy wall side or behind the basketball court bleachers</a:t>
          </a:r>
          <a:r>
            <a:rPr lang="en-US" sz="1900" kern="1200">
              <a:latin typeface="Calibri Light" panose="020F0302020204030204"/>
            </a:rPr>
            <a:t> </a:t>
          </a:r>
          <a:endParaRPr lang="en-US" sz="1900" kern="1200"/>
        </a:p>
      </dsp:txBody>
      <dsp:txXfrm>
        <a:off x="9672134" y="4173185"/>
        <a:ext cx="2929830" cy="1757898"/>
      </dsp:txXfrm>
    </dsp:sp>
    <dsp:sp modelId="{E92BD13E-EC1A-40D4-A195-B176EFDA2C2D}">
      <dsp:nvSpPr>
        <dsp:cNvPr id="0" name=""/>
        <dsp:cNvSpPr/>
      </dsp:nvSpPr>
      <dsp:spPr>
        <a:xfrm>
          <a:off x="3693" y="6224066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Hang on or grab the basketball nets/rims</a:t>
          </a:r>
        </a:p>
      </dsp:txBody>
      <dsp:txXfrm>
        <a:off x="3693" y="6224066"/>
        <a:ext cx="2929830" cy="1757898"/>
      </dsp:txXfrm>
    </dsp:sp>
    <dsp:sp modelId="{6327901A-9F59-41FD-BF41-84692E3BE50C}">
      <dsp:nvSpPr>
        <dsp:cNvPr id="0" name=""/>
        <dsp:cNvSpPr/>
      </dsp:nvSpPr>
      <dsp:spPr>
        <a:xfrm>
          <a:off x="3226506" y="6224066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Playing “keep away” = a detention</a:t>
          </a:r>
        </a:p>
      </dsp:txBody>
      <dsp:txXfrm>
        <a:off x="3226506" y="6224066"/>
        <a:ext cx="2929830" cy="1757898"/>
      </dsp:txXfrm>
    </dsp:sp>
    <dsp:sp modelId="{2E8B12A3-BFB3-4397-9BCB-CAACEC568793}">
      <dsp:nvSpPr>
        <dsp:cNvPr id="0" name=""/>
        <dsp:cNvSpPr/>
      </dsp:nvSpPr>
      <dsp:spPr>
        <a:xfrm>
          <a:off x="6449320" y="6224066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Yoga </a:t>
          </a:r>
          <a:r>
            <a:rPr lang="en-US" sz="1900" kern="1200"/>
            <a:t>pants/ leggings/ are not allowed.</a:t>
          </a:r>
          <a:r>
            <a:rPr lang="en-US" sz="1900" kern="1200">
              <a:latin typeface="Calibri Light" panose="020F0302020204030204"/>
            </a:rPr>
            <a:t> </a:t>
          </a:r>
          <a:r>
            <a:rPr lang="en-US" sz="1900" kern="1200"/>
            <a:t> Not even during dress down days. Dress code violations earn detentions</a:t>
          </a:r>
        </a:p>
      </dsp:txBody>
      <dsp:txXfrm>
        <a:off x="6449320" y="6224066"/>
        <a:ext cx="2929830" cy="1757898"/>
      </dsp:txXfrm>
    </dsp:sp>
    <dsp:sp modelId="{9AF8640C-435C-4BB0-8ADD-08A7EB344E28}">
      <dsp:nvSpPr>
        <dsp:cNvPr id="0" name=""/>
        <dsp:cNvSpPr/>
      </dsp:nvSpPr>
      <dsp:spPr>
        <a:xfrm>
          <a:off x="9672134" y="6224066"/>
          <a:ext cx="2929830" cy="1757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You are not to go to the Deans’ office during class to argue a detention. You will be turned away.</a:t>
          </a:r>
          <a:r>
            <a:rPr lang="en-US" sz="1900" kern="1200">
              <a:latin typeface="Calibri Light" panose="020F0302020204030204"/>
            </a:rPr>
            <a:t> </a:t>
          </a:r>
          <a:endParaRPr lang="en-US" sz="1900" kern="1200"/>
        </a:p>
      </dsp:txBody>
      <dsp:txXfrm>
        <a:off x="9672134" y="6224066"/>
        <a:ext cx="2929830" cy="1757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E206F-A42F-4138-AD11-5E5AC7DE32AF}">
      <dsp:nvSpPr>
        <dsp:cNvPr id="0" name=""/>
        <dsp:cNvSpPr/>
      </dsp:nvSpPr>
      <dsp:spPr>
        <a:xfrm>
          <a:off x="0" y="14071"/>
          <a:ext cx="7360547" cy="12331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Mondays – ENGLISH </a:t>
          </a:r>
          <a:r>
            <a:rPr lang="en-US" sz="3100" kern="1200"/>
            <a:t>(please see the schedule for which teach is staying for tutoring. The schedule is posted in all English teacher Classrooms)</a:t>
          </a:r>
        </a:p>
      </dsp:txBody>
      <dsp:txXfrm>
        <a:off x="60199" y="74270"/>
        <a:ext cx="7240149" cy="1112781"/>
      </dsp:txXfrm>
    </dsp:sp>
    <dsp:sp modelId="{8DC050DB-60BA-4FE8-8DE8-396FF4E55AA0}">
      <dsp:nvSpPr>
        <dsp:cNvPr id="0" name=""/>
        <dsp:cNvSpPr/>
      </dsp:nvSpPr>
      <dsp:spPr>
        <a:xfrm>
          <a:off x="0" y="1336531"/>
          <a:ext cx="7360547" cy="1233179"/>
        </a:xfrm>
        <a:prstGeom prst="roundRect">
          <a:avLst/>
        </a:prstGeom>
        <a:solidFill>
          <a:schemeClr val="accent2">
            <a:hueOff val="549268"/>
            <a:satOff val="-9762"/>
            <a:lumOff val="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Tuesdays – Math </a:t>
          </a:r>
          <a:r>
            <a:rPr lang="en-US" sz="3100" kern="1200"/>
            <a:t>(ALL Math teachers)</a:t>
          </a:r>
        </a:p>
      </dsp:txBody>
      <dsp:txXfrm>
        <a:off x="60199" y="1396730"/>
        <a:ext cx="7240149" cy="1112781"/>
      </dsp:txXfrm>
    </dsp:sp>
    <dsp:sp modelId="{AEB33403-A9DD-4A76-84EF-F31E380B70EB}">
      <dsp:nvSpPr>
        <dsp:cNvPr id="0" name=""/>
        <dsp:cNvSpPr/>
      </dsp:nvSpPr>
      <dsp:spPr>
        <a:xfrm>
          <a:off x="0" y="2658991"/>
          <a:ext cx="7360547" cy="1233179"/>
        </a:xfrm>
        <a:prstGeom prst="roundRect">
          <a:avLst/>
        </a:prstGeom>
        <a:solidFill>
          <a:schemeClr val="accent2">
            <a:hueOff val="1098536"/>
            <a:satOff val="-19523"/>
            <a:lumOff val="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Wednesdays – Social Studies </a:t>
          </a:r>
          <a:endParaRPr lang="en-US" sz="3100" kern="1200"/>
        </a:p>
      </dsp:txBody>
      <dsp:txXfrm>
        <a:off x="60199" y="2719190"/>
        <a:ext cx="7240149" cy="1112781"/>
      </dsp:txXfrm>
    </dsp:sp>
    <dsp:sp modelId="{40E4B2E1-64C0-42A2-8AF2-80A245796102}">
      <dsp:nvSpPr>
        <dsp:cNvPr id="0" name=""/>
        <dsp:cNvSpPr/>
      </dsp:nvSpPr>
      <dsp:spPr>
        <a:xfrm>
          <a:off x="0" y="3981451"/>
          <a:ext cx="7360547" cy="1233179"/>
        </a:xfrm>
        <a:prstGeom prst="roundRect">
          <a:avLst/>
        </a:prstGeom>
        <a:solidFill>
          <a:schemeClr val="accent2">
            <a:hueOff val="1647804"/>
            <a:satOff val="-29285"/>
            <a:lumOff val="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Thursdays – Science</a:t>
          </a:r>
          <a:endParaRPr lang="en-US" sz="3100" kern="1200"/>
        </a:p>
      </dsp:txBody>
      <dsp:txXfrm>
        <a:off x="60199" y="4041650"/>
        <a:ext cx="7240149" cy="1112781"/>
      </dsp:txXfrm>
    </dsp:sp>
    <dsp:sp modelId="{B4EA8E6F-BD17-4BE2-A1AB-65085EECFC50}">
      <dsp:nvSpPr>
        <dsp:cNvPr id="0" name=""/>
        <dsp:cNvSpPr/>
      </dsp:nvSpPr>
      <dsp:spPr>
        <a:xfrm>
          <a:off x="0" y="5303911"/>
          <a:ext cx="7360547" cy="1233179"/>
        </a:xfrm>
        <a:prstGeom prst="roundRect">
          <a:avLst/>
        </a:prstGeom>
        <a:solidFill>
          <a:schemeClr val="accent2">
            <a:hueOff val="2197072"/>
            <a:satOff val="-39046"/>
            <a:lumOff val="1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Fridays – NONE</a:t>
          </a:r>
          <a:endParaRPr lang="en-US" sz="3100" kern="1200"/>
        </a:p>
      </dsp:txBody>
      <dsp:txXfrm>
        <a:off x="60199" y="5364110"/>
        <a:ext cx="7240149" cy="1112781"/>
      </dsp:txXfrm>
    </dsp:sp>
    <dsp:sp modelId="{D473E561-6ABC-4C34-B8C0-3D01D5BC65E8}">
      <dsp:nvSpPr>
        <dsp:cNvPr id="0" name=""/>
        <dsp:cNvSpPr/>
      </dsp:nvSpPr>
      <dsp:spPr>
        <a:xfrm>
          <a:off x="0" y="6626371"/>
          <a:ext cx="7360547" cy="1233179"/>
        </a:xfrm>
        <a:prstGeom prst="round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Need tutoring for electives? See your teacher to schedule. </a:t>
          </a:r>
        </a:p>
      </dsp:txBody>
      <dsp:txXfrm>
        <a:off x="60199" y="6686570"/>
        <a:ext cx="7240149" cy="1112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213753" y="2512673"/>
          <a:ext cx="2734140" cy="19303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56796" y="3976263"/>
          <a:ext cx="2412994" cy="911380"/>
        </a:xfrm>
        <a:prstGeom prst="homePlate">
          <a:avLst>
            <a:gd name="adj" fmla="val 25000"/>
          </a:avLst>
        </a:prstGeom>
        <a:solidFill>
          <a:srgbClr val="00B0F0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Warning</a:t>
          </a:r>
        </a:p>
      </dsp:txBody>
      <dsp:txXfrm>
        <a:off x="56796" y="3976263"/>
        <a:ext cx="2299072" cy="911380"/>
      </dsp:txXfrm>
    </dsp:sp>
    <dsp:sp modelId="{810D7AA7-A541-4507-BE7F-36CCF210089F}">
      <dsp:nvSpPr>
        <dsp:cNvPr id="0" name=""/>
        <dsp:cNvSpPr/>
      </dsp:nvSpPr>
      <dsp:spPr>
        <a:xfrm>
          <a:off x="249836" y="1357946"/>
          <a:ext cx="1959351" cy="250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 warning issued by 1</a:t>
          </a:r>
          <a:r>
            <a:rPr lang="en-US" sz="1600" b="1" kern="1200" baseline="30000" dirty="0">
              <a:solidFill>
                <a:schemeClr val="tx1"/>
              </a:solidFill>
            </a:rPr>
            <a:t>st</a:t>
          </a:r>
          <a:r>
            <a:rPr lang="en-US" sz="1600" b="1" kern="1200" dirty="0">
              <a:solidFill>
                <a:schemeClr val="tx1"/>
              </a:solidFill>
            </a:rPr>
            <a:t> period teacher or Staff. Email sent home </a:t>
          </a:r>
          <a:r>
            <a:rPr lang="en-US" sz="1600" b="1" kern="1200">
              <a:solidFill>
                <a:schemeClr val="tx1"/>
              </a:solidFill>
            </a:rPr>
            <a:t>via Concierge. 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49836" y="1357946"/>
        <a:ext cx="1959351" cy="2502492"/>
      </dsp:txXfrm>
    </dsp:sp>
    <dsp:sp modelId="{E41E7729-FD3F-426D-804C-45BD60BD762D}">
      <dsp:nvSpPr>
        <dsp:cNvPr id="0" name=""/>
        <dsp:cNvSpPr/>
      </dsp:nvSpPr>
      <dsp:spPr>
        <a:xfrm rot="5400000">
          <a:off x="1024057" y="2485723"/>
          <a:ext cx="2734140" cy="19303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2294607" y="3949313"/>
          <a:ext cx="2412994" cy="911380"/>
        </a:xfrm>
        <a:prstGeom prst="chevron">
          <a:avLst>
            <a:gd name="adj" fmla="val 25000"/>
          </a:avLst>
        </a:prstGeom>
        <a:solidFill>
          <a:srgbClr val="15A56C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Lunch Detention</a:t>
          </a:r>
        </a:p>
      </dsp:txBody>
      <dsp:txXfrm>
        <a:off x="2522452" y="3949313"/>
        <a:ext cx="1957304" cy="911380"/>
      </dsp:txXfrm>
    </dsp:sp>
    <dsp:sp modelId="{5E07F9E4-149C-4A89-848F-4ABDD305F0C5}">
      <dsp:nvSpPr>
        <dsp:cNvPr id="0" name=""/>
        <dsp:cNvSpPr/>
      </dsp:nvSpPr>
      <dsp:spPr>
        <a:xfrm>
          <a:off x="2487647" y="1330997"/>
          <a:ext cx="1959351" cy="250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62230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Tuesday &amp; Thursday inside the cafeteria. Attendance will be taken; 30 minutes to eat lunch and 20 minutes to clean up inside and outside of cafeteria</a:t>
          </a:r>
        </a:p>
      </dsp:txBody>
      <dsp:txXfrm>
        <a:off x="2487647" y="1330997"/>
        <a:ext cx="1959351" cy="2502492"/>
      </dsp:txXfrm>
    </dsp:sp>
    <dsp:sp modelId="{473F2067-7126-4D56-A328-5A8CFD3D8D52}">
      <dsp:nvSpPr>
        <dsp:cNvPr id="0" name=""/>
        <dsp:cNvSpPr/>
      </dsp:nvSpPr>
      <dsp:spPr>
        <a:xfrm rot="5400000">
          <a:off x="3316402" y="2485723"/>
          <a:ext cx="2734140" cy="19303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B5EFC-88FB-4ED5-994F-D5F6584C2293}">
      <dsp:nvSpPr>
        <dsp:cNvPr id="0" name=""/>
        <dsp:cNvSpPr/>
      </dsp:nvSpPr>
      <dsp:spPr>
        <a:xfrm>
          <a:off x="4586952" y="3949313"/>
          <a:ext cx="2412994" cy="911380"/>
        </a:xfrm>
        <a:prstGeom prst="chevron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Monday Detention</a:t>
          </a:r>
        </a:p>
      </dsp:txBody>
      <dsp:txXfrm>
        <a:off x="4814797" y="3949313"/>
        <a:ext cx="1957304" cy="911380"/>
      </dsp:txXfrm>
    </dsp:sp>
    <dsp:sp modelId="{FD7B29F2-0D66-4B4B-BC8A-82DA23575305}">
      <dsp:nvSpPr>
        <dsp:cNvPr id="0" name=""/>
        <dsp:cNvSpPr/>
      </dsp:nvSpPr>
      <dsp:spPr>
        <a:xfrm>
          <a:off x="4779992" y="1330997"/>
          <a:ext cx="1959351" cy="250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80010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Monday Detention afterschool. 3:50pm to 4:50pm</a:t>
          </a:r>
        </a:p>
      </dsp:txBody>
      <dsp:txXfrm>
        <a:off x="4779992" y="1330997"/>
        <a:ext cx="1959351" cy="2502492"/>
      </dsp:txXfrm>
    </dsp:sp>
    <dsp:sp modelId="{7BF6E820-C6E3-4E2C-BB23-ADF9AD641C6B}">
      <dsp:nvSpPr>
        <dsp:cNvPr id="0" name=""/>
        <dsp:cNvSpPr/>
      </dsp:nvSpPr>
      <dsp:spPr>
        <a:xfrm rot="5400000">
          <a:off x="5608747" y="2485723"/>
          <a:ext cx="2734140" cy="19303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6879297" y="3949313"/>
          <a:ext cx="2412994" cy="911380"/>
        </a:xfrm>
        <a:prstGeom prst="chevron">
          <a:avLst>
            <a:gd name="adj" fmla="val 25000"/>
          </a:avLst>
        </a:prstGeom>
        <a:solidFill>
          <a:srgbClr val="E53038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Saturday Detention</a:t>
          </a:r>
          <a:endParaRPr lang="ru-RU" sz="1300" b="1" kern="1200" dirty="0">
            <a:effectLst>
              <a:outerShdw blurRad="50800" dist="38100" dir="2700000" algn="tl" rotWithShape="0">
                <a:schemeClr val="tx1">
                  <a:alpha val="50000"/>
                </a:schemeClr>
              </a:outerShdw>
            </a:effectLst>
            <a:latin typeface="Arial Black" panose="020B0A04020102020204" pitchFamily="34" charset="0"/>
          </a:endParaRPr>
        </a:p>
      </dsp:txBody>
      <dsp:txXfrm>
        <a:off x="7107142" y="3949313"/>
        <a:ext cx="1957304" cy="911380"/>
      </dsp:txXfrm>
    </dsp:sp>
    <dsp:sp modelId="{1D84544C-5924-422B-9546-A86AE4927E4C}">
      <dsp:nvSpPr>
        <dsp:cNvPr id="0" name=""/>
        <dsp:cNvSpPr/>
      </dsp:nvSpPr>
      <dsp:spPr>
        <a:xfrm>
          <a:off x="7072337" y="1330997"/>
          <a:ext cx="1959351" cy="250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Saturday Detention</a:t>
          </a:r>
        </a:p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9:30am to 12:30pm</a:t>
          </a:r>
        </a:p>
      </dsp:txBody>
      <dsp:txXfrm>
        <a:off x="7072337" y="1330997"/>
        <a:ext cx="1959351" cy="2502492"/>
      </dsp:txXfrm>
    </dsp:sp>
    <dsp:sp modelId="{0EE416CF-D8AE-41BD-BF35-9148040E1274}">
      <dsp:nvSpPr>
        <dsp:cNvPr id="0" name=""/>
        <dsp:cNvSpPr/>
      </dsp:nvSpPr>
      <dsp:spPr>
        <a:xfrm rot="5400000">
          <a:off x="7901092" y="2485723"/>
          <a:ext cx="2734140" cy="193039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9171642" y="3949313"/>
          <a:ext cx="2412994" cy="911380"/>
        </a:xfrm>
        <a:prstGeom prst="chevron">
          <a:avLst>
            <a:gd name="adj" fmla="val 25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Arial Black" panose="020B0A04020102020204" pitchFamily="34" charset="0"/>
            </a:rPr>
            <a:t>Referral &amp; Behavior Probation</a:t>
          </a:r>
          <a:endParaRPr lang="ru-RU" sz="1300" b="1" kern="1200" dirty="0">
            <a:effectLst>
              <a:outerShdw blurRad="50800" dist="38100" dir="2700000" algn="tl" rotWithShape="0">
                <a:schemeClr val="tx1">
                  <a:alpha val="50000"/>
                </a:schemeClr>
              </a:outerShdw>
            </a:effectLst>
            <a:latin typeface="Arial Black" panose="020B0A04020102020204" pitchFamily="34" charset="0"/>
          </a:endParaRPr>
        </a:p>
      </dsp:txBody>
      <dsp:txXfrm>
        <a:off x="9399487" y="3949313"/>
        <a:ext cx="1957304" cy="911380"/>
      </dsp:txXfrm>
    </dsp:sp>
    <dsp:sp modelId="{7F54B493-FCA8-4A1F-A2B1-FCB26CA9C396}">
      <dsp:nvSpPr>
        <dsp:cNvPr id="0" name=""/>
        <dsp:cNvSpPr/>
      </dsp:nvSpPr>
      <dsp:spPr>
        <a:xfrm>
          <a:off x="9364681" y="1330997"/>
          <a:ext cx="1959351" cy="2062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48000" rIns="288000" bIns="0" numCol="1" spcCol="1270" anchor="t" anchorCtr="0">
          <a:noAutofit/>
        </a:bodyPr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Referral and 9-week behavior probation contract.  </a:t>
          </a:r>
        </a:p>
      </dsp:txBody>
      <dsp:txXfrm>
        <a:off x="9364681" y="1330997"/>
        <a:ext cx="1959351" cy="2062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7T14:39:43.6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9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738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3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59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02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40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8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05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559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9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824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734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800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55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75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35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128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850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50"/>
            <a:ext cx="9753600" cy="4302660"/>
          </a:xfrm>
        </p:spPr>
        <p:txBody>
          <a:bodyPr anchor="b">
            <a:normAutofit/>
          </a:bodyPr>
          <a:lstStyle>
            <a:lvl1pPr algn="ctr">
              <a:defRPr sz="7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6238904"/>
            <a:ext cx="9753600" cy="16149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920" b="1" cap="all" spc="320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03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96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82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737057"/>
            <a:ext cx="5527040" cy="60479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737057"/>
            <a:ext cx="5527040" cy="60479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44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466596"/>
            <a:ext cx="5501639" cy="1171786"/>
          </a:xfrm>
        </p:spPr>
        <p:txBody>
          <a:bodyPr anchor="b">
            <a:normAutofit/>
          </a:bodyPr>
          <a:lstStyle>
            <a:lvl1pPr marL="0" indent="0">
              <a:buNone/>
              <a:defRPr sz="2133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638381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466596"/>
            <a:ext cx="5528734" cy="1171786"/>
          </a:xfrm>
        </p:spPr>
        <p:txBody>
          <a:bodyPr anchor="b">
            <a:normAutofit/>
          </a:bodyPr>
          <a:lstStyle>
            <a:lvl1pPr marL="0" indent="0">
              <a:buNone/>
              <a:defRPr sz="2133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638381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818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64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13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04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28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020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687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6EF7-9316-FAF0-0615-FABF790DE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9BB14-C7D9-4EF5-A39E-603741530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F74FB-D4D4-A904-374A-CDB344B6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319E6-6D45-9B74-1CBB-7BFCDAAA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E2D6-B86F-FBEB-1062-4E076EBA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898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9105-859E-630C-DF33-6724A39B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3A52-E4D5-0A90-CC58-ADF4D3208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D50FC-9A6A-F6D5-F657-6AAECC5CB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C05A9-9E04-64A6-A2D3-05F38AD1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402C4-5BB0-80BF-8969-75F5DEEE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345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BE56-8754-539D-6EE6-9D952223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9637D-A11C-9AEC-78F4-CC131B3F6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45C6-1E2E-CEF8-46B5-6D561D2E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8411E-86E9-54AE-7AAC-7CD0BF58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9501F-D83A-7E22-ADF5-119C1359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570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F9B96-058B-0928-612B-50317383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7D2D0-459D-8032-9628-0F5ECE930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3D3B3-E999-129A-6901-C0F069D3F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2D88B-4082-4FF3-2290-8E38207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EAF73-BA58-6E82-BDD6-58A4F32A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46088-B670-3CC3-7FD6-5C0461A2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985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6BB7-9FD6-7DB3-A061-23550B8F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2A741-E06E-406B-BA32-186A02DDA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2E1A5-A7EC-2C50-F860-E4C27C26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ACB2D-8F94-CC1A-CCB7-F1F731465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DFDFB3-473C-0D24-7044-611AE1B5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5F8F-2FE0-4786-D93A-47F59B38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836AE-AC01-2213-222F-3809B48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1F1BF-DFA2-682B-6204-B01AE054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291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094BB-5206-AF23-A7BA-E4171E1A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2BB14-E8FB-828A-A565-7E9433DD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2919D5-A2B2-D52D-E684-2AC4C63B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DC7F3-0964-6D52-BA96-364E77D3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4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02405-0243-5229-D5E6-41946047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5EA37-6D39-E38D-84B8-57914838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59B34-BE99-1797-6837-EBD5A60F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539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CEAB-05D1-0B6D-2182-C25196B4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5B7F-8D72-0126-0153-0C44FE91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DD21F-BA79-438D-9843-68EA99F8F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6701D-E7B1-181E-DFC7-B49380182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CBA72-59BB-1AA3-7D0C-6F665DB7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7991F-143C-12EE-B36A-F12D226C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10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E88D-DF6D-7E2A-BB99-DA143918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294829-AF12-F5CB-9324-63D1988E2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4175D-C8BE-234D-4803-B7EFBC37F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064C1-2F2F-5454-3A85-CFB50E2D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3E8F6-994A-7CC7-F37C-AF151E88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A5A74-15FD-2480-1D56-6DC14165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141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C4BE-0A12-29CC-0925-C04E65348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04E27-D1F3-86A9-E263-82E9D99D3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C3CA2-CDD3-9A80-02AB-F331A1BC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B2C61-6400-0488-1E7F-6B87DDB5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65310-FC22-2565-C3ED-1EC78629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09C63-862D-B069-CDD4-64E1E9B74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C39E8-CF32-E182-0EC8-A82E346AE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4D87E-B678-49AD-F187-2CA82E17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3760B-B075-7DC8-6DA6-E66D86F5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0C5F-1969-E73B-A9AA-9B117AAB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63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469542"/>
            <a:ext cx="9753600" cy="3524301"/>
          </a:xfrm>
        </p:spPr>
        <p:txBody>
          <a:bodyPr lIns="0" tIns="0" rIns="0" bIns="0" anchor="b">
            <a:noAutofit/>
          </a:bodyPr>
          <a:lstStyle>
            <a:lvl1pPr algn="ctr">
              <a:defRPr sz="4267" spc="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436006"/>
            <a:ext cx="9753600" cy="2041754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707" cap="all" spc="640" baseline="0">
                <a:solidFill>
                  <a:schemeClr val="tx1"/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70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053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2431628"/>
            <a:ext cx="10631424" cy="40572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693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1" y="7074611"/>
            <a:ext cx="10631425" cy="1586586"/>
          </a:xfrm>
        </p:spPr>
        <p:txBody>
          <a:bodyPr>
            <a:normAutofit/>
          </a:bodyPr>
          <a:lstStyle>
            <a:lvl1pPr marL="0" indent="0">
              <a:buNone/>
              <a:defRPr sz="1707" cap="all" spc="640" baseline="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92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040" y="3004109"/>
            <a:ext cx="5169408" cy="5631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7664" y="3004111"/>
            <a:ext cx="5169408" cy="5631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052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3004109"/>
            <a:ext cx="516381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3040" y="4292938"/>
            <a:ext cx="5163814" cy="441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17664" y="3004109"/>
            <a:ext cx="5169408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17664" y="4292937"/>
            <a:ext cx="5163814" cy="4415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51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83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90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1404338"/>
            <a:ext cx="4194386" cy="2694416"/>
          </a:xfrm>
        </p:spPr>
        <p:txBody>
          <a:bodyPr anchor="b"/>
          <a:lstStyle>
            <a:lvl1pPr>
              <a:lnSpc>
                <a:spcPct val="100000"/>
              </a:lnSpc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725" y="1404338"/>
            <a:ext cx="6066739" cy="693137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3041" y="4349881"/>
            <a:ext cx="4194386" cy="398583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28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1404518"/>
            <a:ext cx="4194386" cy="2691994"/>
          </a:xfrm>
        </p:spPr>
        <p:txBody>
          <a:bodyPr anchor="b"/>
          <a:lstStyle>
            <a:lvl1pPr>
              <a:defRPr sz="341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2340" y="1404338"/>
            <a:ext cx="6222125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3041" y="4314007"/>
            <a:ext cx="4194386" cy="403299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91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193101"/>
            <a:ext cx="2804160" cy="6896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5851" y="1193102"/>
            <a:ext cx="8238149" cy="6896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March 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408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635" y="2275840"/>
            <a:ext cx="6343186" cy="4334933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042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2636" y="6966859"/>
            <a:ext cx="6343185" cy="180686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987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8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69992" y="6802448"/>
            <a:ext cx="603322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8453629" y="0"/>
            <a:ext cx="4551171" cy="9753600"/>
            <a:chOff x="7923213" y="0"/>
            <a:chExt cx="4265612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94"/>
            </a:p>
          </p:txBody>
        </p:sp>
      </p:grpSp>
    </p:spTree>
    <p:extLst>
      <p:ext uri="{BB962C8B-B14F-4D97-AF65-F5344CB8AC3E}">
        <p14:creationId xmlns:p14="http://schemas.microsoft.com/office/powerpoint/2010/main" val="36513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1769992" y="2430660"/>
            <a:ext cx="1026088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27" y="3181648"/>
            <a:ext cx="8780528" cy="3429124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121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6935894"/>
            <a:ext cx="8780528" cy="183783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987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8778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5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36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4pPr>
            <a:lvl5pPr marL="195114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5pPr>
            <a:lvl6pPr marL="243893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6pPr>
            <a:lvl7pPr marL="292672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7pPr>
            <a:lvl8pPr marL="341450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8pPr>
            <a:lvl9pPr marL="390229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868276" y="0"/>
            <a:ext cx="1136524" cy="9769082"/>
            <a:chOff x="11123611" y="0"/>
            <a:chExt cx="1065214" cy="68688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94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9" name="Straight Connector 8"/>
          <p:cNvCxnSpPr/>
          <p:nvPr/>
        </p:nvCxnSpPr>
        <p:spPr>
          <a:xfrm>
            <a:off x="1769993" y="6802448"/>
            <a:ext cx="8553562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0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541867"/>
            <a:ext cx="10487849" cy="173397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7793" y="2822042"/>
            <a:ext cx="5121974" cy="5956198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0207" y="2822042"/>
            <a:ext cx="5121975" cy="5956198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769992" y="2430660"/>
            <a:ext cx="1026088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7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541867"/>
            <a:ext cx="10487849" cy="173397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2600960"/>
            <a:ext cx="5121974" cy="1192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561" b="0" cap="none" baseline="0">
                <a:solidFill>
                  <a:schemeClr val="tx2"/>
                </a:solidFill>
              </a:defRPr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4330" y="3901441"/>
            <a:ext cx="5121974" cy="4872284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0207" y="2600960"/>
            <a:ext cx="5121974" cy="1192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561" b="0" cap="none" baseline="0">
                <a:solidFill>
                  <a:schemeClr val="tx2"/>
                </a:solidFill>
              </a:defRPr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0207" y="3901441"/>
            <a:ext cx="5121974" cy="4872284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10" name="Straight Connector 9"/>
          <p:cNvCxnSpPr/>
          <p:nvPr/>
        </p:nvCxnSpPr>
        <p:spPr>
          <a:xfrm>
            <a:off x="1769992" y="2430660"/>
            <a:ext cx="1026088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8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6" name="Straight Connector 5"/>
          <p:cNvCxnSpPr/>
          <p:nvPr/>
        </p:nvCxnSpPr>
        <p:spPr>
          <a:xfrm>
            <a:off x="1769992" y="2430660"/>
            <a:ext cx="1026088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9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0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975361"/>
            <a:ext cx="4390263" cy="273868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268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2" y="975360"/>
            <a:ext cx="5609780" cy="7802880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118186"/>
            <a:ext cx="4390263" cy="249258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920"/>
              </a:spcBef>
              <a:buNone/>
              <a:defRPr sz="2134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769992" y="3901440"/>
            <a:ext cx="4163299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975360"/>
            <a:ext cx="4390263" cy="273868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268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429328" y="-71278"/>
            <a:ext cx="6585393" cy="97535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61"/>
            </a:lvl1pPr>
            <a:lvl2pPr marL="487787" indent="0">
              <a:buNone/>
              <a:defRPr sz="2987"/>
            </a:lvl2pPr>
            <a:lvl3pPr marL="975573" indent="0">
              <a:buNone/>
              <a:defRPr sz="2561"/>
            </a:lvl3pPr>
            <a:lvl4pPr marL="1463360" indent="0">
              <a:buNone/>
              <a:defRPr sz="2134"/>
            </a:lvl4pPr>
            <a:lvl5pPr marL="1951147" indent="0">
              <a:buNone/>
              <a:defRPr sz="2134"/>
            </a:lvl5pPr>
            <a:lvl6pPr marL="2438933" indent="0">
              <a:buNone/>
              <a:defRPr sz="2134"/>
            </a:lvl6pPr>
            <a:lvl7pPr marL="2926720" indent="0">
              <a:buNone/>
              <a:defRPr sz="2134"/>
            </a:lvl7pPr>
            <a:lvl8pPr marL="3414507" indent="0">
              <a:buNone/>
              <a:defRPr sz="2134"/>
            </a:lvl8pPr>
            <a:lvl9pPr marL="3902293" indent="0">
              <a:buNone/>
              <a:defRPr sz="2134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118186"/>
            <a:ext cx="4390263" cy="249258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134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69992" y="3901440"/>
            <a:ext cx="4163299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0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6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953" y="918915"/>
            <a:ext cx="1951229" cy="7854810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4329" y="918915"/>
            <a:ext cx="8130117" cy="78548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3/7/2023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9998350" y="1083734"/>
            <a:ext cx="0" cy="7586133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94081" y="6736900"/>
            <a:ext cx="4526495" cy="39014"/>
          </a:xfrm>
          <a:custGeom>
            <a:avLst/>
            <a:gdLst>
              <a:gd name="connsiteX0" fmla="*/ 0 w 4526495"/>
              <a:gd name="connsiteY0" fmla="*/ 0 h 39014"/>
              <a:gd name="connsiteX1" fmla="*/ 601377 w 4526495"/>
              <a:gd name="connsiteY1" fmla="*/ 0 h 39014"/>
              <a:gd name="connsiteX2" fmla="*/ 1112224 w 4526495"/>
              <a:gd name="connsiteY2" fmla="*/ 0 h 39014"/>
              <a:gd name="connsiteX3" fmla="*/ 1668337 w 4526495"/>
              <a:gd name="connsiteY3" fmla="*/ 0 h 39014"/>
              <a:gd name="connsiteX4" fmla="*/ 2360244 w 4526495"/>
              <a:gd name="connsiteY4" fmla="*/ 0 h 39014"/>
              <a:gd name="connsiteX5" fmla="*/ 2961621 w 4526495"/>
              <a:gd name="connsiteY5" fmla="*/ 0 h 39014"/>
              <a:gd name="connsiteX6" fmla="*/ 3517733 w 4526495"/>
              <a:gd name="connsiteY6" fmla="*/ 0 h 39014"/>
              <a:gd name="connsiteX7" fmla="*/ 4526495 w 4526495"/>
              <a:gd name="connsiteY7" fmla="*/ 0 h 39014"/>
              <a:gd name="connsiteX8" fmla="*/ 4526495 w 4526495"/>
              <a:gd name="connsiteY8" fmla="*/ 39014 h 39014"/>
              <a:gd name="connsiteX9" fmla="*/ 3879853 w 4526495"/>
              <a:gd name="connsiteY9" fmla="*/ 39014 h 39014"/>
              <a:gd name="connsiteX10" fmla="*/ 3323741 w 4526495"/>
              <a:gd name="connsiteY10" fmla="*/ 39014 h 39014"/>
              <a:gd name="connsiteX11" fmla="*/ 2586569 w 4526495"/>
              <a:gd name="connsiteY11" fmla="*/ 39014 h 39014"/>
              <a:gd name="connsiteX12" fmla="*/ 1985191 w 4526495"/>
              <a:gd name="connsiteY12" fmla="*/ 39014 h 39014"/>
              <a:gd name="connsiteX13" fmla="*/ 1474344 w 4526495"/>
              <a:gd name="connsiteY13" fmla="*/ 39014 h 39014"/>
              <a:gd name="connsiteX14" fmla="*/ 782437 w 4526495"/>
              <a:gd name="connsiteY14" fmla="*/ 39014 h 39014"/>
              <a:gd name="connsiteX15" fmla="*/ 0 w 4526495"/>
              <a:gd name="connsiteY15" fmla="*/ 39014 h 39014"/>
              <a:gd name="connsiteX16" fmla="*/ 0 w 4526495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39014" fill="none" extrusionOk="0">
                <a:moveTo>
                  <a:pt x="0" y="0"/>
                </a:moveTo>
                <a:cubicBezTo>
                  <a:pt x="144266" y="20346"/>
                  <a:pt x="330539" y="-26187"/>
                  <a:pt x="601377" y="0"/>
                </a:cubicBezTo>
                <a:cubicBezTo>
                  <a:pt x="872215" y="26187"/>
                  <a:pt x="998198" y="5618"/>
                  <a:pt x="1112224" y="0"/>
                </a:cubicBezTo>
                <a:cubicBezTo>
                  <a:pt x="1226250" y="-5618"/>
                  <a:pt x="1529339" y="-16033"/>
                  <a:pt x="1668337" y="0"/>
                </a:cubicBezTo>
                <a:cubicBezTo>
                  <a:pt x="1807335" y="16033"/>
                  <a:pt x="2167788" y="28454"/>
                  <a:pt x="2360244" y="0"/>
                </a:cubicBezTo>
                <a:cubicBezTo>
                  <a:pt x="2552700" y="-28454"/>
                  <a:pt x="2828012" y="23650"/>
                  <a:pt x="2961621" y="0"/>
                </a:cubicBezTo>
                <a:cubicBezTo>
                  <a:pt x="3095230" y="-23650"/>
                  <a:pt x="3299376" y="23330"/>
                  <a:pt x="3517733" y="0"/>
                </a:cubicBezTo>
                <a:cubicBezTo>
                  <a:pt x="3736090" y="-23330"/>
                  <a:pt x="4320177" y="-38794"/>
                  <a:pt x="4526495" y="0"/>
                </a:cubicBezTo>
                <a:cubicBezTo>
                  <a:pt x="4526722" y="16152"/>
                  <a:pt x="4526713" y="20672"/>
                  <a:pt x="4526495" y="39014"/>
                </a:cubicBezTo>
                <a:cubicBezTo>
                  <a:pt x="4241700" y="47841"/>
                  <a:pt x="4031432" y="52419"/>
                  <a:pt x="3879853" y="39014"/>
                </a:cubicBezTo>
                <a:cubicBezTo>
                  <a:pt x="3728274" y="25609"/>
                  <a:pt x="3583446" y="66512"/>
                  <a:pt x="3323741" y="39014"/>
                </a:cubicBezTo>
                <a:cubicBezTo>
                  <a:pt x="3064036" y="11516"/>
                  <a:pt x="2871303" y="41902"/>
                  <a:pt x="2586569" y="39014"/>
                </a:cubicBezTo>
                <a:cubicBezTo>
                  <a:pt x="2301835" y="36126"/>
                  <a:pt x="2120554" y="23028"/>
                  <a:pt x="1985191" y="39014"/>
                </a:cubicBezTo>
                <a:cubicBezTo>
                  <a:pt x="1849828" y="55000"/>
                  <a:pt x="1696131" y="18723"/>
                  <a:pt x="1474344" y="39014"/>
                </a:cubicBezTo>
                <a:cubicBezTo>
                  <a:pt x="1252557" y="59305"/>
                  <a:pt x="1076714" y="68328"/>
                  <a:pt x="782437" y="39014"/>
                </a:cubicBezTo>
                <a:cubicBezTo>
                  <a:pt x="488160" y="9700"/>
                  <a:pt x="171978" y="42472"/>
                  <a:pt x="0" y="39014"/>
                </a:cubicBezTo>
                <a:cubicBezTo>
                  <a:pt x="833" y="30896"/>
                  <a:pt x="874" y="11750"/>
                  <a:pt x="0" y="0"/>
                </a:cubicBezTo>
                <a:close/>
              </a:path>
              <a:path w="4526495" h="39014" stroke="0" extrusionOk="0">
                <a:moveTo>
                  <a:pt x="0" y="0"/>
                </a:moveTo>
                <a:cubicBezTo>
                  <a:pt x="125005" y="-7063"/>
                  <a:pt x="332224" y="-23006"/>
                  <a:pt x="601377" y="0"/>
                </a:cubicBezTo>
                <a:cubicBezTo>
                  <a:pt x="870530" y="23006"/>
                  <a:pt x="987580" y="-15822"/>
                  <a:pt x="1112224" y="0"/>
                </a:cubicBezTo>
                <a:cubicBezTo>
                  <a:pt x="1236868" y="15822"/>
                  <a:pt x="1596990" y="20745"/>
                  <a:pt x="1849397" y="0"/>
                </a:cubicBezTo>
                <a:cubicBezTo>
                  <a:pt x="2101804" y="-20745"/>
                  <a:pt x="2278093" y="15371"/>
                  <a:pt x="2450774" y="0"/>
                </a:cubicBezTo>
                <a:cubicBezTo>
                  <a:pt x="2623455" y="-15371"/>
                  <a:pt x="2804762" y="-21377"/>
                  <a:pt x="3052151" y="0"/>
                </a:cubicBezTo>
                <a:cubicBezTo>
                  <a:pt x="3299540" y="21377"/>
                  <a:pt x="3606403" y="-12831"/>
                  <a:pt x="3789323" y="0"/>
                </a:cubicBezTo>
                <a:cubicBezTo>
                  <a:pt x="3972243" y="12831"/>
                  <a:pt x="4197686" y="-14771"/>
                  <a:pt x="4526495" y="0"/>
                </a:cubicBezTo>
                <a:cubicBezTo>
                  <a:pt x="4528092" y="16013"/>
                  <a:pt x="4527178" y="28080"/>
                  <a:pt x="4526495" y="39014"/>
                </a:cubicBezTo>
                <a:cubicBezTo>
                  <a:pt x="4301653" y="17748"/>
                  <a:pt x="4186546" y="61237"/>
                  <a:pt x="3970383" y="39014"/>
                </a:cubicBezTo>
                <a:cubicBezTo>
                  <a:pt x="3754220" y="16791"/>
                  <a:pt x="3557985" y="51964"/>
                  <a:pt x="3323741" y="39014"/>
                </a:cubicBezTo>
                <a:cubicBezTo>
                  <a:pt x="3089497" y="26064"/>
                  <a:pt x="2871745" y="19848"/>
                  <a:pt x="2677098" y="39014"/>
                </a:cubicBezTo>
                <a:cubicBezTo>
                  <a:pt x="2482451" y="58180"/>
                  <a:pt x="2247609" y="24622"/>
                  <a:pt x="2075721" y="39014"/>
                </a:cubicBezTo>
                <a:cubicBezTo>
                  <a:pt x="1903833" y="53406"/>
                  <a:pt x="1609733" y="25990"/>
                  <a:pt x="1338549" y="39014"/>
                </a:cubicBezTo>
                <a:cubicBezTo>
                  <a:pt x="1067365" y="52038"/>
                  <a:pt x="771472" y="3812"/>
                  <a:pt x="601377" y="39014"/>
                </a:cubicBezTo>
                <a:cubicBezTo>
                  <a:pt x="431282" y="74216"/>
                  <a:pt x="184500" y="40941"/>
                  <a:pt x="0" y="39014"/>
                </a:cubicBezTo>
                <a:cubicBezTo>
                  <a:pt x="430" y="31186"/>
                  <a:pt x="-1307" y="1530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331" y="637235"/>
            <a:ext cx="11216640" cy="5787136"/>
          </a:xfrm>
        </p:spPr>
        <p:txBody>
          <a:bodyPr anchor="b">
            <a:noAutofit/>
          </a:bodyPr>
          <a:lstStyle>
            <a:lvl1pPr algn="l"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331" y="7087616"/>
            <a:ext cx="11216640" cy="1599590"/>
          </a:xfrm>
        </p:spPr>
        <p:txBody>
          <a:bodyPr>
            <a:normAutofit/>
          </a:bodyPr>
          <a:lstStyle>
            <a:lvl1pPr marL="0" indent="0" algn="l">
              <a:buNone/>
              <a:defRPr sz="298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13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3 w 11216640"/>
              <a:gd name="connsiteY1" fmla="*/ 0 h 39014"/>
              <a:gd name="connsiteX2" fmla="*/ 1095272 w 11216640"/>
              <a:gd name="connsiteY2" fmla="*/ 0 h 39014"/>
              <a:gd name="connsiteX3" fmla="*/ 1418575 w 11216640"/>
              <a:gd name="connsiteY3" fmla="*/ 0 h 39014"/>
              <a:gd name="connsiteX4" fmla="*/ 1741878 w 11216640"/>
              <a:gd name="connsiteY4" fmla="*/ 0 h 39014"/>
              <a:gd name="connsiteX5" fmla="*/ 2626013 w 11216640"/>
              <a:gd name="connsiteY5" fmla="*/ 0 h 39014"/>
              <a:gd name="connsiteX6" fmla="*/ 3285816 w 11216640"/>
              <a:gd name="connsiteY6" fmla="*/ 0 h 39014"/>
              <a:gd name="connsiteX7" fmla="*/ 3609119 w 11216640"/>
              <a:gd name="connsiteY7" fmla="*/ 0 h 39014"/>
              <a:gd name="connsiteX8" fmla="*/ 4268921 w 11216640"/>
              <a:gd name="connsiteY8" fmla="*/ 0 h 39014"/>
              <a:gd name="connsiteX9" fmla="*/ 5153056 w 11216640"/>
              <a:gd name="connsiteY9" fmla="*/ 0 h 39014"/>
              <a:gd name="connsiteX10" fmla="*/ 5700692 w 11216640"/>
              <a:gd name="connsiteY10" fmla="*/ 0 h 39014"/>
              <a:gd name="connsiteX11" fmla="*/ 6248328 w 11216640"/>
              <a:gd name="connsiteY11" fmla="*/ 0 h 39014"/>
              <a:gd name="connsiteX12" fmla="*/ 6908131 w 11216640"/>
              <a:gd name="connsiteY12" fmla="*/ 0 h 39014"/>
              <a:gd name="connsiteX13" fmla="*/ 7680099 w 11216640"/>
              <a:gd name="connsiteY13" fmla="*/ 0 h 39014"/>
              <a:gd name="connsiteX14" fmla="*/ 8452068 w 11216640"/>
              <a:gd name="connsiteY14" fmla="*/ 0 h 39014"/>
              <a:gd name="connsiteX15" fmla="*/ 9224037 w 11216640"/>
              <a:gd name="connsiteY15" fmla="*/ 0 h 39014"/>
              <a:gd name="connsiteX16" fmla="*/ 10108172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1 w 11216640"/>
              <a:gd name="connsiteY19" fmla="*/ 39014 h 39014"/>
              <a:gd name="connsiteX20" fmla="*/ 10121368 w 11216640"/>
              <a:gd name="connsiteY20" fmla="*/ 39014 h 39014"/>
              <a:gd name="connsiteX21" fmla="*/ 9461566 w 11216640"/>
              <a:gd name="connsiteY21" fmla="*/ 39014 h 39014"/>
              <a:gd name="connsiteX22" fmla="*/ 8913930 w 11216640"/>
              <a:gd name="connsiteY22" fmla="*/ 39014 h 39014"/>
              <a:gd name="connsiteX23" fmla="*/ 8366294 w 11216640"/>
              <a:gd name="connsiteY23" fmla="*/ 39014 h 39014"/>
              <a:gd name="connsiteX24" fmla="*/ 7818658 w 11216640"/>
              <a:gd name="connsiteY24" fmla="*/ 39014 h 39014"/>
              <a:gd name="connsiteX25" fmla="*/ 7271022 w 11216640"/>
              <a:gd name="connsiteY25" fmla="*/ 39014 h 39014"/>
              <a:gd name="connsiteX26" fmla="*/ 6499053 w 11216640"/>
              <a:gd name="connsiteY26" fmla="*/ 39014 h 39014"/>
              <a:gd name="connsiteX27" fmla="*/ 5839251 w 11216640"/>
              <a:gd name="connsiteY27" fmla="*/ 39014 h 39014"/>
              <a:gd name="connsiteX28" fmla="*/ 5515948 w 11216640"/>
              <a:gd name="connsiteY28" fmla="*/ 39014 h 39014"/>
              <a:gd name="connsiteX29" fmla="*/ 4968312 w 11216640"/>
              <a:gd name="connsiteY29" fmla="*/ 39014 h 39014"/>
              <a:gd name="connsiteX30" fmla="*/ 4196343 w 11216640"/>
              <a:gd name="connsiteY30" fmla="*/ 39014 h 39014"/>
              <a:gd name="connsiteX31" fmla="*/ 3760873 w 11216640"/>
              <a:gd name="connsiteY31" fmla="*/ 39014 h 39014"/>
              <a:gd name="connsiteX32" fmla="*/ 2876738 w 11216640"/>
              <a:gd name="connsiteY32" fmla="*/ 39014 h 39014"/>
              <a:gd name="connsiteX33" fmla="*/ 1992603 w 11216640"/>
              <a:gd name="connsiteY33" fmla="*/ 39014 h 39014"/>
              <a:gd name="connsiteX34" fmla="*/ 1332801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6660" y="15412"/>
                  <a:pt x="11215259" y="20924"/>
                  <a:pt x="11216640" y="39014"/>
                </a:cubicBezTo>
                <a:cubicBezTo>
                  <a:pt x="10901973" y="7699"/>
                  <a:pt x="10789223" y="61263"/>
                  <a:pt x="10444671" y="39014"/>
                </a:cubicBezTo>
                <a:cubicBezTo>
                  <a:pt x="10100119" y="16765"/>
                  <a:pt x="10264883" y="23166"/>
                  <a:pt x="10121368" y="39014"/>
                </a:cubicBezTo>
                <a:cubicBezTo>
                  <a:pt x="9977853" y="54862"/>
                  <a:pt x="9611299" y="9407"/>
                  <a:pt x="9461566" y="39014"/>
                </a:cubicBezTo>
                <a:cubicBezTo>
                  <a:pt x="9311833" y="68621"/>
                  <a:pt x="9125032" y="15035"/>
                  <a:pt x="8913930" y="39014"/>
                </a:cubicBezTo>
                <a:cubicBezTo>
                  <a:pt x="8702828" y="62993"/>
                  <a:pt x="8484882" y="25900"/>
                  <a:pt x="8366294" y="39014"/>
                </a:cubicBezTo>
                <a:cubicBezTo>
                  <a:pt x="8247706" y="52128"/>
                  <a:pt x="8051767" y="17633"/>
                  <a:pt x="7818658" y="39014"/>
                </a:cubicBezTo>
                <a:cubicBezTo>
                  <a:pt x="7585549" y="60395"/>
                  <a:pt x="7390473" y="47090"/>
                  <a:pt x="7271022" y="39014"/>
                </a:cubicBezTo>
                <a:cubicBezTo>
                  <a:pt x="7151571" y="30938"/>
                  <a:pt x="6655453" y="2454"/>
                  <a:pt x="6499053" y="39014"/>
                </a:cubicBezTo>
                <a:cubicBezTo>
                  <a:pt x="6342653" y="75574"/>
                  <a:pt x="6132782" y="66528"/>
                  <a:pt x="5839251" y="39014"/>
                </a:cubicBezTo>
                <a:cubicBezTo>
                  <a:pt x="5545720" y="11500"/>
                  <a:pt x="5671989" y="48739"/>
                  <a:pt x="5515948" y="39014"/>
                </a:cubicBezTo>
                <a:cubicBezTo>
                  <a:pt x="5359907" y="29289"/>
                  <a:pt x="5211532" y="65101"/>
                  <a:pt x="4968312" y="39014"/>
                </a:cubicBezTo>
                <a:cubicBezTo>
                  <a:pt x="4725092" y="12927"/>
                  <a:pt x="4368419" y="74358"/>
                  <a:pt x="4196343" y="39014"/>
                </a:cubicBezTo>
                <a:cubicBezTo>
                  <a:pt x="4024267" y="3670"/>
                  <a:pt x="3902113" y="55613"/>
                  <a:pt x="3760873" y="39014"/>
                </a:cubicBezTo>
                <a:cubicBezTo>
                  <a:pt x="3619633" y="22416"/>
                  <a:pt x="3074091" y="10630"/>
                  <a:pt x="2876738" y="39014"/>
                </a:cubicBezTo>
                <a:cubicBezTo>
                  <a:pt x="2679385" y="67398"/>
                  <a:pt x="2293519" y="23639"/>
                  <a:pt x="1992603" y="39014"/>
                </a:cubicBezTo>
                <a:cubicBezTo>
                  <a:pt x="1691687" y="54389"/>
                  <a:pt x="1522242" y="43101"/>
                  <a:pt x="1332801" y="39014"/>
                </a:cubicBezTo>
                <a:cubicBezTo>
                  <a:pt x="1143360" y="34927"/>
                  <a:pt x="387532" y="29407"/>
                  <a:pt x="0" y="39014"/>
                </a:cubicBezTo>
                <a:cubicBezTo>
                  <a:pt x="400" y="28770"/>
                  <a:pt x="474" y="10303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8053" y="18348"/>
                  <a:pt x="11217451" y="28548"/>
                  <a:pt x="11216640" y="39014"/>
                </a:cubicBezTo>
                <a:cubicBezTo>
                  <a:pt x="11017847" y="6121"/>
                  <a:pt x="10755277" y="3405"/>
                  <a:pt x="10444671" y="39014"/>
                </a:cubicBezTo>
                <a:cubicBezTo>
                  <a:pt x="10134065" y="74623"/>
                  <a:pt x="10260913" y="53515"/>
                  <a:pt x="10121368" y="39014"/>
                </a:cubicBezTo>
                <a:cubicBezTo>
                  <a:pt x="9981823" y="24513"/>
                  <a:pt x="9877962" y="56272"/>
                  <a:pt x="9685899" y="39014"/>
                </a:cubicBezTo>
                <a:cubicBezTo>
                  <a:pt x="9493836" y="21756"/>
                  <a:pt x="9065090" y="29153"/>
                  <a:pt x="8801763" y="39014"/>
                </a:cubicBezTo>
                <a:cubicBezTo>
                  <a:pt x="8538436" y="48875"/>
                  <a:pt x="8443494" y="47334"/>
                  <a:pt x="8141961" y="39014"/>
                </a:cubicBezTo>
                <a:cubicBezTo>
                  <a:pt x="7840428" y="30694"/>
                  <a:pt x="7798303" y="29136"/>
                  <a:pt x="7706491" y="39014"/>
                </a:cubicBezTo>
                <a:cubicBezTo>
                  <a:pt x="7614679" y="48893"/>
                  <a:pt x="7346909" y="20562"/>
                  <a:pt x="7046689" y="39014"/>
                </a:cubicBezTo>
                <a:cubicBezTo>
                  <a:pt x="6746469" y="57466"/>
                  <a:pt x="6865848" y="37679"/>
                  <a:pt x="6723386" y="39014"/>
                </a:cubicBezTo>
                <a:cubicBezTo>
                  <a:pt x="6580924" y="40349"/>
                  <a:pt x="6495483" y="30104"/>
                  <a:pt x="6400083" y="39014"/>
                </a:cubicBezTo>
                <a:cubicBezTo>
                  <a:pt x="6304683" y="47924"/>
                  <a:pt x="6067597" y="53504"/>
                  <a:pt x="5740280" y="39014"/>
                </a:cubicBezTo>
                <a:cubicBezTo>
                  <a:pt x="5412963" y="24524"/>
                  <a:pt x="5451213" y="50003"/>
                  <a:pt x="5304811" y="39014"/>
                </a:cubicBezTo>
                <a:cubicBezTo>
                  <a:pt x="5158409" y="28025"/>
                  <a:pt x="4845297" y="25324"/>
                  <a:pt x="4532842" y="39014"/>
                </a:cubicBezTo>
                <a:cubicBezTo>
                  <a:pt x="4220387" y="52704"/>
                  <a:pt x="4185572" y="34151"/>
                  <a:pt x="4097373" y="39014"/>
                </a:cubicBezTo>
                <a:cubicBezTo>
                  <a:pt x="4009174" y="43877"/>
                  <a:pt x="3564045" y="74688"/>
                  <a:pt x="3325404" y="39014"/>
                </a:cubicBezTo>
                <a:cubicBezTo>
                  <a:pt x="3086763" y="3340"/>
                  <a:pt x="3154286" y="30575"/>
                  <a:pt x="3002101" y="39014"/>
                </a:cubicBezTo>
                <a:cubicBezTo>
                  <a:pt x="2849916" y="47453"/>
                  <a:pt x="2463587" y="71637"/>
                  <a:pt x="2230132" y="39014"/>
                </a:cubicBezTo>
                <a:cubicBezTo>
                  <a:pt x="1996677" y="6391"/>
                  <a:pt x="1935123" y="57784"/>
                  <a:pt x="1794662" y="39014"/>
                </a:cubicBezTo>
                <a:cubicBezTo>
                  <a:pt x="1654201" y="20245"/>
                  <a:pt x="1620288" y="54874"/>
                  <a:pt x="1471359" y="39014"/>
                </a:cubicBezTo>
                <a:cubicBezTo>
                  <a:pt x="1322430" y="23154"/>
                  <a:pt x="1214930" y="51449"/>
                  <a:pt x="1035890" y="39014"/>
                </a:cubicBezTo>
                <a:cubicBezTo>
                  <a:pt x="856850" y="26579"/>
                  <a:pt x="455402" y="10165"/>
                  <a:pt x="0" y="39014"/>
                </a:cubicBezTo>
                <a:cubicBezTo>
                  <a:pt x="-224" y="24932"/>
                  <a:pt x="-807" y="1014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473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31" y="637235"/>
            <a:ext cx="11216640" cy="5787136"/>
          </a:xfrm>
        </p:spPr>
        <p:txBody>
          <a:bodyPr anchor="b">
            <a:normAutofit/>
          </a:bodyPr>
          <a:lstStyle>
            <a:lvl1pPr>
              <a:defRPr sz="85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331" y="7087616"/>
            <a:ext cx="11216640" cy="1599590"/>
          </a:xfrm>
        </p:spPr>
        <p:txBody>
          <a:bodyPr>
            <a:normAutofit/>
          </a:bodyPr>
          <a:lstStyle>
            <a:lvl1pPr marL="0" indent="0">
              <a:buNone/>
              <a:defRPr sz="2987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94081" y="6736900"/>
            <a:ext cx="4526495" cy="39014"/>
          </a:xfrm>
          <a:custGeom>
            <a:avLst/>
            <a:gdLst>
              <a:gd name="connsiteX0" fmla="*/ 0 w 4526495"/>
              <a:gd name="connsiteY0" fmla="*/ 0 h 39014"/>
              <a:gd name="connsiteX1" fmla="*/ 601377 w 4526495"/>
              <a:gd name="connsiteY1" fmla="*/ 0 h 39014"/>
              <a:gd name="connsiteX2" fmla="*/ 1112224 w 4526495"/>
              <a:gd name="connsiteY2" fmla="*/ 0 h 39014"/>
              <a:gd name="connsiteX3" fmla="*/ 1668337 w 4526495"/>
              <a:gd name="connsiteY3" fmla="*/ 0 h 39014"/>
              <a:gd name="connsiteX4" fmla="*/ 2360244 w 4526495"/>
              <a:gd name="connsiteY4" fmla="*/ 0 h 39014"/>
              <a:gd name="connsiteX5" fmla="*/ 2961621 w 4526495"/>
              <a:gd name="connsiteY5" fmla="*/ 0 h 39014"/>
              <a:gd name="connsiteX6" fmla="*/ 3517733 w 4526495"/>
              <a:gd name="connsiteY6" fmla="*/ 0 h 39014"/>
              <a:gd name="connsiteX7" fmla="*/ 4526495 w 4526495"/>
              <a:gd name="connsiteY7" fmla="*/ 0 h 39014"/>
              <a:gd name="connsiteX8" fmla="*/ 4526495 w 4526495"/>
              <a:gd name="connsiteY8" fmla="*/ 39014 h 39014"/>
              <a:gd name="connsiteX9" fmla="*/ 3879853 w 4526495"/>
              <a:gd name="connsiteY9" fmla="*/ 39014 h 39014"/>
              <a:gd name="connsiteX10" fmla="*/ 3323741 w 4526495"/>
              <a:gd name="connsiteY10" fmla="*/ 39014 h 39014"/>
              <a:gd name="connsiteX11" fmla="*/ 2586569 w 4526495"/>
              <a:gd name="connsiteY11" fmla="*/ 39014 h 39014"/>
              <a:gd name="connsiteX12" fmla="*/ 1985191 w 4526495"/>
              <a:gd name="connsiteY12" fmla="*/ 39014 h 39014"/>
              <a:gd name="connsiteX13" fmla="*/ 1474344 w 4526495"/>
              <a:gd name="connsiteY13" fmla="*/ 39014 h 39014"/>
              <a:gd name="connsiteX14" fmla="*/ 782437 w 4526495"/>
              <a:gd name="connsiteY14" fmla="*/ 39014 h 39014"/>
              <a:gd name="connsiteX15" fmla="*/ 0 w 4526495"/>
              <a:gd name="connsiteY15" fmla="*/ 39014 h 39014"/>
              <a:gd name="connsiteX16" fmla="*/ 0 w 4526495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39014" fill="none" extrusionOk="0">
                <a:moveTo>
                  <a:pt x="0" y="0"/>
                </a:moveTo>
                <a:cubicBezTo>
                  <a:pt x="144266" y="20346"/>
                  <a:pt x="330539" y="-26187"/>
                  <a:pt x="601377" y="0"/>
                </a:cubicBezTo>
                <a:cubicBezTo>
                  <a:pt x="872215" y="26187"/>
                  <a:pt x="998198" y="5618"/>
                  <a:pt x="1112224" y="0"/>
                </a:cubicBezTo>
                <a:cubicBezTo>
                  <a:pt x="1226250" y="-5618"/>
                  <a:pt x="1529339" y="-16033"/>
                  <a:pt x="1668337" y="0"/>
                </a:cubicBezTo>
                <a:cubicBezTo>
                  <a:pt x="1807335" y="16033"/>
                  <a:pt x="2167788" y="28454"/>
                  <a:pt x="2360244" y="0"/>
                </a:cubicBezTo>
                <a:cubicBezTo>
                  <a:pt x="2552700" y="-28454"/>
                  <a:pt x="2828012" y="23650"/>
                  <a:pt x="2961621" y="0"/>
                </a:cubicBezTo>
                <a:cubicBezTo>
                  <a:pt x="3095230" y="-23650"/>
                  <a:pt x="3299376" y="23330"/>
                  <a:pt x="3517733" y="0"/>
                </a:cubicBezTo>
                <a:cubicBezTo>
                  <a:pt x="3736090" y="-23330"/>
                  <a:pt x="4320177" y="-38794"/>
                  <a:pt x="4526495" y="0"/>
                </a:cubicBezTo>
                <a:cubicBezTo>
                  <a:pt x="4526722" y="16152"/>
                  <a:pt x="4526713" y="20672"/>
                  <a:pt x="4526495" y="39014"/>
                </a:cubicBezTo>
                <a:cubicBezTo>
                  <a:pt x="4241700" y="47841"/>
                  <a:pt x="4031432" y="52419"/>
                  <a:pt x="3879853" y="39014"/>
                </a:cubicBezTo>
                <a:cubicBezTo>
                  <a:pt x="3728274" y="25609"/>
                  <a:pt x="3583446" y="66512"/>
                  <a:pt x="3323741" y="39014"/>
                </a:cubicBezTo>
                <a:cubicBezTo>
                  <a:pt x="3064036" y="11516"/>
                  <a:pt x="2871303" y="41902"/>
                  <a:pt x="2586569" y="39014"/>
                </a:cubicBezTo>
                <a:cubicBezTo>
                  <a:pt x="2301835" y="36126"/>
                  <a:pt x="2120554" y="23028"/>
                  <a:pt x="1985191" y="39014"/>
                </a:cubicBezTo>
                <a:cubicBezTo>
                  <a:pt x="1849828" y="55000"/>
                  <a:pt x="1696131" y="18723"/>
                  <a:pt x="1474344" y="39014"/>
                </a:cubicBezTo>
                <a:cubicBezTo>
                  <a:pt x="1252557" y="59305"/>
                  <a:pt x="1076714" y="68328"/>
                  <a:pt x="782437" y="39014"/>
                </a:cubicBezTo>
                <a:cubicBezTo>
                  <a:pt x="488160" y="9700"/>
                  <a:pt x="171978" y="42472"/>
                  <a:pt x="0" y="39014"/>
                </a:cubicBezTo>
                <a:cubicBezTo>
                  <a:pt x="833" y="30896"/>
                  <a:pt x="874" y="11750"/>
                  <a:pt x="0" y="0"/>
                </a:cubicBezTo>
                <a:close/>
              </a:path>
              <a:path w="4526495" h="39014" stroke="0" extrusionOk="0">
                <a:moveTo>
                  <a:pt x="0" y="0"/>
                </a:moveTo>
                <a:cubicBezTo>
                  <a:pt x="125005" y="-7063"/>
                  <a:pt x="332224" y="-23006"/>
                  <a:pt x="601377" y="0"/>
                </a:cubicBezTo>
                <a:cubicBezTo>
                  <a:pt x="870530" y="23006"/>
                  <a:pt x="987580" y="-15822"/>
                  <a:pt x="1112224" y="0"/>
                </a:cubicBezTo>
                <a:cubicBezTo>
                  <a:pt x="1236868" y="15822"/>
                  <a:pt x="1596990" y="20745"/>
                  <a:pt x="1849397" y="0"/>
                </a:cubicBezTo>
                <a:cubicBezTo>
                  <a:pt x="2101804" y="-20745"/>
                  <a:pt x="2278093" y="15371"/>
                  <a:pt x="2450774" y="0"/>
                </a:cubicBezTo>
                <a:cubicBezTo>
                  <a:pt x="2623455" y="-15371"/>
                  <a:pt x="2804762" y="-21377"/>
                  <a:pt x="3052151" y="0"/>
                </a:cubicBezTo>
                <a:cubicBezTo>
                  <a:pt x="3299540" y="21377"/>
                  <a:pt x="3606403" y="-12831"/>
                  <a:pt x="3789323" y="0"/>
                </a:cubicBezTo>
                <a:cubicBezTo>
                  <a:pt x="3972243" y="12831"/>
                  <a:pt x="4197686" y="-14771"/>
                  <a:pt x="4526495" y="0"/>
                </a:cubicBezTo>
                <a:cubicBezTo>
                  <a:pt x="4528092" y="16013"/>
                  <a:pt x="4527178" y="28080"/>
                  <a:pt x="4526495" y="39014"/>
                </a:cubicBezTo>
                <a:cubicBezTo>
                  <a:pt x="4301653" y="17748"/>
                  <a:pt x="4186546" y="61237"/>
                  <a:pt x="3970383" y="39014"/>
                </a:cubicBezTo>
                <a:cubicBezTo>
                  <a:pt x="3754220" y="16791"/>
                  <a:pt x="3557985" y="51964"/>
                  <a:pt x="3323741" y="39014"/>
                </a:cubicBezTo>
                <a:cubicBezTo>
                  <a:pt x="3089497" y="26064"/>
                  <a:pt x="2871745" y="19848"/>
                  <a:pt x="2677098" y="39014"/>
                </a:cubicBezTo>
                <a:cubicBezTo>
                  <a:pt x="2482451" y="58180"/>
                  <a:pt x="2247609" y="24622"/>
                  <a:pt x="2075721" y="39014"/>
                </a:cubicBezTo>
                <a:cubicBezTo>
                  <a:pt x="1903833" y="53406"/>
                  <a:pt x="1609733" y="25990"/>
                  <a:pt x="1338549" y="39014"/>
                </a:cubicBezTo>
                <a:cubicBezTo>
                  <a:pt x="1067365" y="52038"/>
                  <a:pt x="771472" y="3812"/>
                  <a:pt x="601377" y="39014"/>
                </a:cubicBezTo>
                <a:cubicBezTo>
                  <a:pt x="431282" y="74216"/>
                  <a:pt x="184500" y="40941"/>
                  <a:pt x="0" y="39014"/>
                </a:cubicBezTo>
                <a:cubicBezTo>
                  <a:pt x="430" y="31186"/>
                  <a:pt x="-1307" y="1530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076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744013"/>
            <a:ext cx="5527040" cy="60472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744013"/>
            <a:ext cx="5527040" cy="6047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3 w 11216640"/>
              <a:gd name="connsiteY1" fmla="*/ 0 h 39014"/>
              <a:gd name="connsiteX2" fmla="*/ 1095272 w 11216640"/>
              <a:gd name="connsiteY2" fmla="*/ 0 h 39014"/>
              <a:gd name="connsiteX3" fmla="*/ 1418575 w 11216640"/>
              <a:gd name="connsiteY3" fmla="*/ 0 h 39014"/>
              <a:gd name="connsiteX4" fmla="*/ 1741878 w 11216640"/>
              <a:gd name="connsiteY4" fmla="*/ 0 h 39014"/>
              <a:gd name="connsiteX5" fmla="*/ 2626013 w 11216640"/>
              <a:gd name="connsiteY5" fmla="*/ 0 h 39014"/>
              <a:gd name="connsiteX6" fmla="*/ 3285816 w 11216640"/>
              <a:gd name="connsiteY6" fmla="*/ 0 h 39014"/>
              <a:gd name="connsiteX7" fmla="*/ 3609119 w 11216640"/>
              <a:gd name="connsiteY7" fmla="*/ 0 h 39014"/>
              <a:gd name="connsiteX8" fmla="*/ 4268921 w 11216640"/>
              <a:gd name="connsiteY8" fmla="*/ 0 h 39014"/>
              <a:gd name="connsiteX9" fmla="*/ 5153056 w 11216640"/>
              <a:gd name="connsiteY9" fmla="*/ 0 h 39014"/>
              <a:gd name="connsiteX10" fmla="*/ 5700692 w 11216640"/>
              <a:gd name="connsiteY10" fmla="*/ 0 h 39014"/>
              <a:gd name="connsiteX11" fmla="*/ 6248328 w 11216640"/>
              <a:gd name="connsiteY11" fmla="*/ 0 h 39014"/>
              <a:gd name="connsiteX12" fmla="*/ 6908131 w 11216640"/>
              <a:gd name="connsiteY12" fmla="*/ 0 h 39014"/>
              <a:gd name="connsiteX13" fmla="*/ 7680099 w 11216640"/>
              <a:gd name="connsiteY13" fmla="*/ 0 h 39014"/>
              <a:gd name="connsiteX14" fmla="*/ 8452068 w 11216640"/>
              <a:gd name="connsiteY14" fmla="*/ 0 h 39014"/>
              <a:gd name="connsiteX15" fmla="*/ 9224037 w 11216640"/>
              <a:gd name="connsiteY15" fmla="*/ 0 h 39014"/>
              <a:gd name="connsiteX16" fmla="*/ 10108172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1 w 11216640"/>
              <a:gd name="connsiteY19" fmla="*/ 39014 h 39014"/>
              <a:gd name="connsiteX20" fmla="*/ 10121368 w 11216640"/>
              <a:gd name="connsiteY20" fmla="*/ 39014 h 39014"/>
              <a:gd name="connsiteX21" fmla="*/ 9461566 w 11216640"/>
              <a:gd name="connsiteY21" fmla="*/ 39014 h 39014"/>
              <a:gd name="connsiteX22" fmla="*/ 8913930 w 11216640"/>
              <a:gd name="connsiteY22" fmla="*/ 39014 h 39014"/>
              <a:gd name="connsiteX23" fmla="*/ 8366294 w 11216640"/>
              <a:gd name="connsiteY23" fmla="*/ 39014 h 39014"/>
              <a:gd name="connsiteX24" fmla="*/ 7818658 w 11216640"/>
              <a:gd name="connsiteY24" fmla="*/ 39014 h 39014"/>
              <a:gd name="connsiteX25" fmla="*/ 7271022 w 11216640"/>
              <a:gd name="connsiteY25" fmla="*/ 39014 h 39014"/>
              <a:gd name="connsiteX26" fmla="*/ 6499053 w 11216640"/>
              <a:gd name="connsiteY26" fmla="*/ 39014 h 39014"/>
              <a:gd name="connsiteX27" fmla="*/ 5839251 w 11216640"/>
              <a:gd name="connsiteY27" fmla="*/ 39014 h 39014"/>
              <a:gd name="connsiteX28" fmla="*/ 5515948 w 11216640"/>
              <a:gd name="connsiteY28" fmla="*/ 39014 h 39014"/>
              <a:gd name="connsiteX29" fmla="*/ 4968312 w 11216640"/>
              <a:gd name="connsiteY29" fmla="*/ 39014 h 39014"/>
              <a:gd name="connsiteX30" fmla="*/ 4196343 w 11216640"/>
              <a:gd name="connsiteY30" fmla="*/ 39014 h 39014"/>
              <a:gd name="connsiteX31" fmla="*/ 3760873 w 11216640"/>
              <a:gd name="connsiteY31" fmla="*/ 39014 h 39014"/>
              <a:gd name="connsiteX32" fmla="*/ 2876738 w 11216640"/>
              <a:gd name="connsiteY32" fmla="*/ 39014 h 39014"/>
              <a:gd name="connsiteX33" fmla="*/ 1992603 w 11216640"/>
              <a:gd name="connsiteY33" fmla="*/ 39014 h 39014"/>
              <a:gd name="connsiteX34" fmla="*/ 1332801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6660" y="15412"/>
                  <a:pt x="11215259" y="20924"/>
                  <a:pt x="11216640" y="39014"/>
                </a:cubicBezTo>
                <a:cubicBezTo>
                  <a:pt x="10901973" y="7699"/>
                  <a:pt x="10789223" y="61263"/>
                  <a:pt x="10444671" y="39014"/>
                </a:cubicBezTo>
                <a:cubicBezTo>
                  <a:pt x="10100119" y="16765"/>
                  <a:pt x="10264883" y="23166"/>
                  <a:pt x="10121368" y="39014"/>
                </a:cubicBezTo>
                <a:cubicBezTo>
                  <a:pt x="9977853" y="54862"/>
                  <a:pt x="9611299" y="9407"/>
                  <a:pt x="9461566" y="39014"/>
                </a:cubicBezTo>
                <a:cubicBezTo>
                  <a:pt x="9311833" y="68621"/>
                  <a:pt x="9125032" y="15035"/>
                  <a:pt x="8913930" y="39014"/>
                </a:cubicBezTo>
                <a:cubicBezTo>
                  <a:pt x="8702828" y="62993"/>
                  <a:pt x="8484882" y="25900"/>
                  <a:pt x="8366294" y="39014"/>
                </a:cubicBezTo>
                <a:cubicBezTo>
                  <a:pt x="8247706" y="52128"/>
                  <a:pt x="8051767" y="17633"/>
                  <a:pt x="7818658" y="39014"/>
                </a:cubicBezTo>
                <a:cubicBezTo>
                  <a:pt x="7585549" y="60395"/>
                  <a:pt x="7390473" y="47090"/>
                  <a:pt x="7271022" y="39014"/>
                </a:cubicBezTo>
                <a:cubicBezTo>
                  <a:pt x="7151571" y="30938"/>
                  <a:pt x="6655453" y="2454"/>
                  <a:pt x="6499053" y="39014"/>
                </a:cubicBezTo>
                <a:cubicBezTo>
                  <a:pt x="6342653" y="75574"/>
                  <a:pt x="6132782" y="66528"/>
                  <a:pt x="5839251" y="39014"/>
                </a:cubicBezTo>
                <a:cubicBezTo>
                  <a:pt x="5545720" y="11500"/>
                  <a:pt x="5671989" y="48739"/>
                  <a:pt x="5515948" y="39014"/>
                </a:cubicBezTo>
                <a:cubicBezTo>
                  <a:pt x="5359907" y="29289"/>
                  <a:pt x="5211532" y="65101"/>
                  <a:pt x="4968312" y="39014"/>
                </a:cubicBezTo>
                <a:cubicBezTo>
                  <a:pt x="4725092" y="12927"/>
                  <a:pt x="4368419" y="74358"/>
                  <a:pt x="4196343" y="39014"/>
                </a:cubicBezTo>
                <a:cubicBezTo>
                  <a:pt x="4024267" y="3670"/>
                  <a:pt x="3902113" y="55613"/>
                  <a:pt x="3760873" y="39014"/>
                </a:cubicBezTo>
                <a:cubicBezTo>
                  <a:pt x="3619633" y="22416"/>
                  <a:pt x="3074091" y="10630"/>
                  <a:pt x="2876738" y="39014"/>
                </a:cubicBezTo>
                <a:cubicBezTo>
                  <a:pt x="2679385" y="67398"/>
                  <a:pt x="2293519" y="23639"/>
                  <a:pt x="1992603" y="39014"/>
                </a:cubicBezTo>
                <a:cubicBezTo>
                  <a:pt x="1691687" y="54389"/>
                  <a:pt x="1522242" y="43101"/>
                  <a:pt x="1332801" y="39014"/>
                </a:cubicBezTo>
                <a:cubicBezTo>
                  <a:pt x="1143360" y="34927"/>
                  <a:pt x="387532" y="29407"/>
                  <a:pt x="0" y="39014"/>
                </a:cubicBezTo>
                <a:cubicBezTo>
                  <a:pt x="400" y="28770"/>
                  <a:pt x="474" y="10303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8053" y="18348"/>
                  <a:pt x="11217451" y="28548"/>
                  <a:pt x="11216640" y="39014"/>
                </a:cubicBezTo>
                <a:cubicBezTo>
                  <a:pt x="11017847" y="6121"/>
                  <a:pt x="10755277" y="3405"/>
                  <a:pt x="10444671" y="39014"/>
                </a:cubicBezTo>
                <a:cubicBezTo>
                  <a:pt x="10134065" y="74623"/>
                  <a:pt x="10260913" y="53515"/>
                  <a:pt x="10121368" y="39014"/>
                </a:cubicBezTo>
                <a:cubicBezTo>
                  <a:pt x="9981823" y="24513"/>
                  <a:pt x="9877962" y="56272"/>
                  <a:pt x="9685899" y="39014"/>
                </a:cubicBezTo>
                <a:cubicBezTo>
                  <a:pt x="9493836" y="21756"/>
                  <a:pt x="9065090" y="29153"/>
                  <a:pt x="8801763" y="39014"/>
                </a:cubicBezTo>
                <a:cubicBezTo>
                  <a:pt x="8538436" y="48875"/>
                  <a:pt x="8443494" y="47334"/>
                  <a:pt x="8141961" y="39014"/>
                </a:cubicBezTo>
                <a:cubicBezTo>
                  <a:pt x="7840428" y="30694"/>
                  <a:pt x="7798303" y="29136"/>
                  <a:pt x="7706491" y="39014"/>
                </a:cubicBezTo>
                <a:cubicBezTo>
                  <a:pt x="7614679" y="48893"/>
                  <a:pt x="7346909" y="20562"/>
                  <a:pt x="7046689" y="39014"/>
                </a:cubicBezTo>
                <a:cubicBezTo>
                  <a:pt x="6746469" y="57466"/>
                  <a:pt x="6865848" y="37679"/>
                  <a:pt x="6723386" y="39014"/>
                </a:cubicBezTo>
                <a:cubicBezTo>
                  <a:pt x="6580924" y="40349"/>
                  <a:pt x="6495483" y="30104"/>
                  <a:pt x="6400083" y="39014"/>
                </a:cubicBezTo>
                <a:cubicBezTo>
                  <a:pt x="6304683" y="47924"/>
                  <a:pt x="6067597" y="53504"/>
                  <a:pt x="5740280" y="39014"/>
                </a:cubicBezTo>
                <a:cubicBezTo>
                  <a:pt x="5412963" y="24524"/>
                  <a:pt x="5451213" y="50003"/>
                  <a:pt x="5304811" y="39014"/>
                </a:cubicBezTo>
                <a:cubicBezTo>
                  <a:pt x="5158409" y="28025"/>
                  <a:pt x="4845297" y="25324"/>
                  <a:pt x="4532842" y="39014"/>
                </a:cubicBezTo>
                <a:cubicBezTo>
                  <a:pt x="4220387" y="52704"/>
                  <a:pt x="4185572" y="34151"/>
                  <a:pt x="4097373" y="39014"/>
                </a:cubicBezTo>
                <a:cubicBezTo>
                  <a:pt x="4009174" y="43877"/>
                  <a:pt x="3564045" y="74688"/>
                  <a:pt x="3325404" y="39014"/>
                </a:cubicBezTo>
                <a:cubicBezTo>
                  <a:pt x="3086763" y="3340"/>
                  <a:pt x="3154286" y="30575"/>
                  <a:pt x="3002101" y="39014"/>
                </a:cubicBezTo>
                <a:cubicBezTo>
                  <a:pt x="2849916" y="47453"/>
                  <a:pt x="2463587" y="71637"/>
                  <a:pt x="2230132" y="39014"/>
                </a:cubicBezTo>
                <a:cubicBezTo>
                  <a:pt x="1996677" y="6391"/>
                  <a:pt x="1935123" y="57784"/>
                  <a:pt x="1794662" y="39014"/>
                </a:cubicBezTo>
                <a:cubicBezTo>
                  <a:pt x="1654201" y="20245"/>
                  <a:pt x="1620288" y="54874"/>
                  <a:pt x="1471359" y="39014"/>
                </a:cubicBezTo>
                <a:cubicBezTo>
                  <a:pt x="1322430" y="23154"/>
                  <a:pt x="1214930" y="51449"/>
                  <a:pt x="1035890" y="39014"/>
                </a:cubicBezTo>
                <a:cubicBezTo>
                  <a:pt x="856850" y="26579"/>
                  <a:pt x="455402" y="10165"/>
                  <a:pt x="0" y="39014"/>
                </a:cubicBezTo>
                <a:cubicBezTo>
                  <a:pt x="-224" y="24932"/>
                  <a:pt x="-807" y="1014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175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757018"/>
            <a:ext cx="5501639" cy="1171786"/>
          </a:xfrm>
        </p:spPr>
        <p:txBody>
          <a:bodyPr anchor="b">
            <a:normAutofit/>
          </a:bodyPr>
          <a:lstStyle>
            <a:lvl1pPr marL="0" indent="0">
              <a:buNone/>
              <a:defRPr sz="384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4161536"/>
            <a:ext cx="5501639" cy="4642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757018"/>
            <a:ext cx="5528734" cy="1171786"/>
          </a:xfrm>
        </p:spPr>
        <p:txBody>
          <a:bodyPr anchor="b">
            <a:normAutofit/>
          </a:bodyPr>
          <a:lstStyle>
            <a:lvl1pPr marL="0" indent="0">
              <a:buNone/>
              <a:defRPr sz="384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4161536"/>
            <a:ext cx="5528734" cy="4642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3 w 11216640"/>
              <a:gd name="connsiteY1" fmla="*/ 0 h 39014"/>
              <a:gd name="connsiteX2" fmla="*/ 1095272 w 11216640"/>
              <a:gd name="connsiteY2" fmla="*/ 0 h 39014"/>
              <a:gd name="connsiteX3" fmla="*/ 1418575 w 11216640"/>
              <a:gd name="connsiteY3" fmla="*/ 0 h 39014"/>
              <a:gd name="connsiteX4" fmla="*/ 1741878 w 11216640"/>
              <a:gd name="connsiteY4" fmla="*/ 0 h 39014"/>
              <a:gd name="connsiteX5" fmla="*/ 2626013 w 11216640"/>
              <a:gd name="connsiteY5" fmla="*/ 0 h 39014"/>
              <a:gd name="connsiteX6" fmla="*/ 3285816 w 11216640"/>
              <a:gd name="connsiteY6" fmla="*/ 0 h 39014"/>
              <a:gd name="connsiteX7" fmla="*/ 3609119 w 11216640"/>
              <a:gd name="connsiteY7" fmla="*/ 0 h 39014"/>
              <a:gd name="connsiteX8" fmla="*/ 4268921 w 11216640"/>
              <a:gd name="connsiteY8" fmla="*/ 0 h 39014"/>
              <a:gd name="connsiteX9" fmla="*/ 5153056 w 11216640"/>
              <a:gd name="connsiteY9" fmla="*/ 0 h 39014"/>
              <a:gd name="connsiteX10" fmla="*/ 5700692 w 11216640"/>
              <a:gd name="connsiteY10" fmla="*/ 0 h 39014"/>
              <a:gd name="connsiteX11" fmla="*/ 6248328 w 11216640"/>
              <a:gd name="connsiteY11" fmla="*/ 0 h 39014"/>
              <a:gd name="connsiteX12" fmla="*/ 6908131 w 11216640"/>
              <a:gd name="connsiteY12" fmla="*/ 0 h 39014"/>
              <a:gd name="connsiteX13" fmla="*/ 7680099 w 11216640"/>
              <a:gd name="connsiteY13" fmla="*/ 0 h 39014"/>
              <a:gd name="connsiteX14" fmla="*/ 8452068 w 11216640"/>
              <a:gd name="connsiteY14" fmla="*/ 0 h 39014"/>
              <a:gd name="connsiteX15" fmla="*/ 9224037 w 11216640"/>
              <a:gd name="connsiteY15" fmla="*/ 0 h 39014"/>
              <a:gd name="connsiteX16" fmla="*/ 10108172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1 w 11216640"/>
              <a:gd name="connsiteY19" fmla="*/ 39014 h 39014"/>
              <a:gd name="connsiteX20" fmla="*/ 10121368 w 11216640"/>
              <a:gd name="connsiteY20" fmla="*/ 39014 h 39014"/>
              <a:gd name="connsiteX21" fmla="*/ 9461566 w 11216640"/>
              <a:gd name="connsiteY21" fmla="*/ 39014 h 39014"/>
              <a:gd name="connsiteX22" fmla="*/ 8913930 w 11216640"/>
              <a:gd name="connsiteY22" fmla="*/ 39014 h 39014"/>
              <a:gd name="connsiteX23" fmla="*/ 8366294 w 11216640"/>
              <a:gd name="connsiteY23" fmla="*/ 39014 h 39014"/>
              <a:gd name="connsiteX24" fmla="*/ 7818658 w 11216640"/>
              <a:gd name="connsiteY24" fmla="*/ 39014 h 39014"/>
              <a:gd name="connsiteX25" fmla="*/ 7271022 w 11216640"/>
              <a:gd name="connsiteY25" fmla="*/ 39014 h 39014"/>
              <a:gd name="connsiteX26" fmla="*/ 6499053 w 11216640"/>
              <a:gd name="connsiteY26" fmla="*/ 39014 h 39014"/>
              <a:gd name="connsiteX27" fmla="*/ 5839251 w 11216640"/>
              <a:gd name="connsiteY27" fmla="*/ 39014 h 39014"/>
              <a:gd name="connsiteX28" fmla="*/ 5515948 w 11216640"/>
              <a:gd name="connsiteY28" fmla="*/ 39014 h 39014"/>
              <a:gd name="connsiteX29" fmla="*/ 4968312 w 11216640"/>
              <a:gd name="connsiteY29" fmla="*/ 39014 h 39014"/>
              <a:gd name="connsiteX30" fmla="*/ 4196343 w 11216640"/>
              <a:gd name="connsiteY30" fmla="*/ 39014 h 39014"/>
              <a:gd name="connsiteX31" fmla="*/ 3760873 w 11216640"/>
              <a:gd name="connsiteY31" fmla="*/ 39014 h 39014"/>
              <a:gd name="connsiteX32" fmla="*/ 2876738 w 11216640"/>
              <a:gd name="connsiteY32" fmla="*/ 39014 h 39014"/>
              <a:gd name="connsiteX33" fmla="*/ 1992603 w 11216640"/>
              <a:gd name="connsiteY33" fmla="*/ 39014 h 39014"/>
              <a:gd name="connsiteX34" fmla="*/ 1332801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6660" y="15412"/>
                  <a:pt x="11215259" y="20924"/>
                  <a:pt x="11216640" y="39014"/>
                </a:cubicBezTo>
                <a:cubicBezTo>
                  <a:pt x="10901973" y="7699"/>
                  <a:pt x="10789223" y="61263"/>
                  <a:pt x="10444671" y="39014"/>
                </a:cubicBezTo>
                <a:cubicBezTo>
                  <a:pt x="10100119" y="16765"/>
                  <a:pt x="10264883" y="23166"/>
                  <a:pt x="10121368" y="39014"/>
                </a:cubicBezTo>
                <a:cubicBezTo>
                  <a:pt x="9977853" y="54862"/>
                  <a:pt x="9611299" y="9407"/>
                  <a:pt x="9461566" y="39014"/>
                </a:cubicBezTo>
                <a:cubicBezTo>
                  <a:pt x="9311833" y="68621"/>
                  <a:pt x="9125032" y="15035"/>
                  <a:pt x="8913930" y="39014"/>
                </a:cubicBezTo>
                <a:cubicBezTo>
                  <a:pt x="8702828" y="62993"/>
                  <a:pt x="8484882" y="25900"/>
                  <a:pt x="8366294" y="39014"/>
                </a:cubicBezTo>
                <a:cubicBezTo>
                  <a:pt x="8247706" y="52128"/>
                  <a:pt x="8051767" y="17633"/>
                  <a:pt x="7818658" y="39014"/>
                </a:cubicBezTo>
                <a:cubicBezTo>
                  <a:pt x="7585549" y="60395"/>
                  <a:pt x="7390473" y="47090"/>
                  <a:pt x="7271022" y="39014"/>
                </a:cubicBezTo>
                <a:cubicBezTo>
                  <a:pt x="7151571" y="30938"/>
                  <a:pt x="6655453" y="2454"/>
                  <a:pt x="6499053" y="39014"/>
                </a:cubicBezTo>
                <a:cubicBezTo>
                  <a:pt x="6342653" y="75574"/>
                  <a:pt x="6132782" y="66528"/>
                  <a:pt x="5839251" y="39014"/>
                </a:cubicBezTo>
                <a:cubicBezTo>
                  <a:pt x="5545720" y="11500"/>
                  <a:pt x="5671989" y="48739"/>
                  <a:pt x="5515948" y="39014"/>
                </a:cubicBezTo>
                <a:cubicBezTo>
                  <a:pt x="5359907" y="29289"/>
                  <a:pt x="5211532" y="65101"/>
                  <a:pt x="4968312" y="39014"/>
                </a:cubicBezTo>
                <a:cubicBezTo>
                  <a:pt x="4725092" y="12927"/>
                  <a:pt x="4368419" y="74358"/>
                  <a:pt x="4196343" y="39014"/>
                </a:cubicBezTo>
                <a:cubicBezTo>
                  <a:pt x="4024267" y="3670"/>
                  <a:pt x="3902113" y="55613"/>
                  <a:pt x="3760873" y="39014"/>
                </a:cubicBezTo>
                <a:cubicBezTo>
                  <a:pt x="3619633" y="22416"/>
                  <a:pt x="3074091" y="10630"/>
                  <a:pt x="2876738" y="39014"/>
                </a:cubicBezTo>
                <a:cubicBezTo>
                  <a:pt x="2679385" y="67398"/>
                  <a:pt x="2293519" y="23639"/>
                  <a:pt x="1992603" y="39014"/>
                </a:cubicBezTo>
                <a:cubicBezTo>
                  <a:pt x="1691687" y="54389"/>
                  <a:pt x="1522242" y="43101"/>
                  <a:pt x="1332801" y="39014"/>
                </a:cubicBezTo>
                <a:cubicBezTo>
                  <a:pt x="1143360" y="34927"/>
                  <a:pt x="387532" y="29407"/>
                  <a:pt x="0" y="39014"/>
                </a:cubicBezTo>
                <a:cubicBezTo>
                  <a:pt x="400" y="28770"/>
                  <a:pt x="474" y="10303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8053" y="18348"/>
                  <a:pt x="11217451" y="28548"/>
                  <a:pt x="11216640" y="39014"/>
                </a:cubicBezTo>
                <a:cubicBezTo>
                  <a:pt x="11017847" y="6121"/>
                  <a:pt x="10755277" y="3405"/>
                  <a:pt x="10444671" y="39014"/>
                </a:cubicBezTo>
                <a:cubicBezTo>
                  <a:pt x="10134065" y="74623"/>
                  <a:pt x="10260913" y="53515"/>
                  <a:pt x="10121368" y="39014"/>
                </a:cubicBezTo>
                <a:cubicBezTo>
                  <a:pt x="9981823" y="24513"/>
                  <a:pt x="9877962" y="56272"/>
                  <a:pt x="9685899" y="39014"/>
                </a:cubicBezTo>
                <a:cubicBezTo>
                  <a:pt x="9493836" y="21756"/>
                  <a:pt x="9065090" y="29153"/>
                  <a:pt x="8801763" y="39014"/>
                </a:cubicBezTo>
                <a:cubicBezTo>
                  <a:pt x="8538436" y="48875"/>
                  <a:pt x="8443494" y="47334"/>
                  <a:pt x="8141961" y="39014"/>
                </a:cubicBezTo>
                <a:cubicBezTo>
                  <a:pt x="7840428" y="30694"/>
                  <a:pt x="7798303" y="29136"/>
                  <a:pt x="7706491" y="39014"/>
                </a:cubicBezTo>
                <a:cubicBezTo>
                  <a:pt x="7614679" y="48893"/>
                  <a:pt x="7346909" y="20562"/>
                  <a:pt x="7046689" y="39014"/>
                </a:cubicBezTo>
                <a:cubicBezTo>
                  <a:pt x="6746469" y="57466"/>
                  <a:pt x="6865848" y="37679"/>
                  <a:pt x="6723386" y="39014"/>
                </a:cubicBezTo>
                <a:cubicBezTo>
                  <a:pt x="6580924" y="40349"/>
                  <a:pt x="6495483" y="30104"/>
                  <a:pt x="6400083" y="39014"/>
                </a:cubicBezTo>
                <a:cubicBezTo>
                  <a:pt x="6304683" y="47924"/>
                  <a:pt x="6067597" y="53504"/>
                  <a:pt x="5740280" y="39014"/>
                </a:cubicBezTo>
                <a:cubicBezTo>
                  <a:pt x="5412963" y="24524"/>
                  <a:pt x="5451213" y="50003"/>
                  <a:pt x="5304811" y="39014"/>
                </a:cubicBezTo>
                <a:cubicBezTo>
                  <a:pt x="5158409" y="28025"/>
                  <a:pt x="4845297" y="25324"/>
                  <a:pt x="4532842" y="39014"/>
                </a:cubicBezTo>
                <a:cubicBezTo>
                  <a:pt x="4220387" y="52704"/>
                  <a:pt x="4185572" y="34151"/>
                  <a:pt x="4097373" y="39014"/>
                </a:cubicBezTo>
                <a:cubicBezTo>
                  <a:pt x="4009174" y="43877"/>
                  <a:pt x="3564045" y="74688"/>
                  <a:pt x="3325404" y="39014"/>
                </a:cubicBezTo>
                <a:cubicBezTo>
                  <a:pt x="3086763" y="3340"/>
                  <a:pt x="3154286" y="30575"/>
                  <a:pt x="3002101" y="39014"/>
                </a:cubicBezTo>
                <a:cubicBezTo>
                  <a:pt x="2849916" y="47453"/>
                  <a:pt x="2463587" y="71637"/>
                  <a:pt x="2230132" y="39014"/>
                </a:cubicBezTo>
                <a:cubicBezTo>
                  <a:pt x="1996677" y="6391"/>
                  <a:pt x="1935123" y="57784"/>
                  <a:pt x="1794662" y="39014"/>
                </a:cubicBezTo>
                <a:cubicBezTo>
                  <a:pt x="1654201" y="20245"/>
                  <a:pt x="1620288" y="54874"/>
                  <a:pt x="1471359" y="39014"/>
                </a:cubicBezTo>
                <a:cubicBezTo>
                  <a:pt x="1322430" y="23154"/>
                  <a:pt x="1214930" y="51449"/>
                  <a:pt x="1035890" y="39014"/>
                </a:cubicBezTo>
                <a:cubicBezTo>
                  <a:pt x="856850" y="26579"/>
                  <a:pt x="455402" y="10165"/>
                  <a:pt x="0" y="39014"/>
                </a:cubicBezTo>
                <a:cubicBezTo>
                  <a:pt x="-224" y="24932"/>
                  <a:pt x="-807" y="1014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538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617" y="2457907"/>
            <a:ext cx="8300314" cy="4824781"/>
          </a:xfrm>
        </p:spPr>
        <p:txBody>
          <a:bodyPr>
            <a:normAutofit/>
          </a:bodyPr>
          <a:lstStyle>
            <a:lvl1pPr algn="ctr">
              <a:defRPr sz="8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4239154" y="7291580"/>
            <a:ext cx="4526495" cy="39014"/>
          </a:xfrm>
          <a:custGeom>
            <a:avLst/>
            <a:gdLst>
              <a:gd name="connsiteX0" fmla="*/ 0 w 4526495"/>
              <a:gd name="connsiteY0" fmla="*/ 0 h 39014"/>
              <a:gd name="connsiteX1" fmla="*/ 601377 w 4526495"/>
              <a:gd name="connsiteY1" fmla="*/ 0 h 39014"/>
              <a:gd name="connsiteX2" fmla="*/ 1112224 w 4526495"/>
              <a:gd name="connsiteY2" fmla="*/ 0 h 39014"/>
              <a:gd name="connsiteX3" fmla="*/ 1668337 w 4526495"/>
              <a:gd name="connsiteY3" fmla="*/ 0 h 39014"/>
              <a:gd name="connsiteX4" fmla="*/ 2360244 w 4526495"/>
              <a:gd name="connsiteY4" fmla="*/ 0 h 39014"/>
              <a:gd name="connsiteX5" fmla="*/ 2961621 w 4526495"/>
              <a:gd name="connsiteY5" fmla="*/ 0 h 39014"/>
              <a:gd name="connsiteX6" fmla="*/ 3517733 w 4526495"/>
              <a:gd name="connsiteY6" fmla="*/ 0 h 39014"/>
              <a:gd name="connsiteX7" fmla="*/ 4526495 w 4526495"/>
              <a:gd name="connsiteY7" fmla="*/ 0 h 39014"/>
              <a:gd name="connsiteX8" fmla="*/ 4526495 w 4526495"/>
              <a:gd name="connsiteY8" fmla="*/ 39014 h 39014"/>
              <a:gd name="connsiteX9" fmla="*/ 3879853 w 4526495"/>
              <a:gd name="connsiteY9" fmla="*/ 39014 h 39014"/>
              <a:gd name="connsiteX10" fmla="*/ 3323741 w 4526495"/>
              <a:gd name="connsiteY10" fmla="*/ 39014 h 39014"/>
              <a:gd name="connsiteX11" fmla="*/ 2586569 w 4526495"/>
              <a:gd name="connsiteY11" fmla="*/ 39014 h 39014"/>
              <a:gd name="connsiteX12" fmla="*/ 1985191 w 4526495"/>
              <a:gd name="connsiteY12" fmla="*/ 39014 h 39014"/>
              <a:gd name="connsiteX13" fmla="*/ 1474344 w 4526495"/>
              <a:gd name="connsiteY13" fmla="*/ 39014 h 39014"/>
              <a:gd name="connsiteX14" fmla="*/ 782437 w 4526495"/>
              <a:gd name="connsiteY14" fmla="*/ 39014 h 39014"/>
              <a:gd name="connsiteX15" fmla="*/ 0 w 4526495"/>
              <a:gd name="connsiteY15" fmla="*/ 39014 h 39014"/>
              <a:gd name="connsiteX16" fmla="*/ 0 w 4526495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39014" fill="none" extrusionOk="0">
                <a:moveTo>
                  <a:pt x="0" y="0"/>
                </a:moveTo>
                <a:cubicBezTo>
                  <a:pt x="144266" y="20346"/>
                  <a:pt x="330539" y="-26187"/>
                  <a:pt x="601377" y="0"/>
                </a:cubicBezTo>
                <a:cubicBezTo>
                  <a:pt x="872215" y="26187"/>
                  <a:pt x="998198" y="5618"/>
                  <a:pt x="1112224" y="0"/>
                </a:cubicBezTo>
                <a:cubicBezTo>
                  <a:pt x="1226250" y="-5618"/>
                  <a:pt x="1529339" y="-16033"/>
                  <a:pt x="1668337" y="0"/>
                </a:cubicBezTo>
                <a:cubicBezTo>
                  <a:pt x="1807335" y="16033"/>
                  <a:pt x="2167788" y="28454"/>
                  <a:pt x="2360244" y="0"/>
                </a:cubicBezTo>
                <a:cubicBezTo>
                  <a:pt x="2552700" y="-28454"/>
                  <a:pt x="2828012" y="23650"/>
                  <a:pt x="2961621" y="0"/>
                </a:cubicBezTo>
                <a:cubicBezTo>
                  <a:pt x="3095230" y="-23650"/>
                  <a:pt x="3299376" y="23330"/>
                  <a:pt x="3517733" y="0"/>
                </a:cubicBezTo>
                <a:cubicBezTo>
                  <a:pt x="3736090" y="-23330"/>
                  <a:pt x="4320177" y="-38794"/>
                  <a:pt x="4526495" y="0"/>
                </a:cubicBezTo>
                <a:cubicBezTo>
                  <a:pt x="4526722" y="16152"/>
                  <a:pt x="4526713" y="20672"/>
                  <a:pt x="4526495" y="39014"/>
                </a:cubicBezTo>
                <a:cubicBezTo>
                  <a:pt x="4241700" y="47841"/>
                  <a:pt x="4031432" y="52419"/>
                  <a:pt x="3879853" y="39014"/>
                </a:cubicBezTo>
                <a:cubicBezTo>
                  <a:pt x="3728274" y="25609"/>
                  <a:pt x="3583446" y="66512"/>
                  <a:pt x="3323741" y="39014"/>
                </a:cubicBezTo>
                <a:cubicBezTo>
                  <a:pt x="3064036" y="11516"/>
                  <a:pt x="2871303" y="41902"/>
                  <a:pt x="2586569" y="39014"/>
                </a:cubicBezTo>
                <a:cubicBezTo>
                  <a:pt x="2301835" y="36126"/>
                  <a:pt x="2120554" y="23028"/>
                  <a:pt x="1985191" y="39014"/>
                </a:cubicBezTo>
                <a:cubicBezTo>
                  <a:pt x="1849828" y="55000"/>
                  <a:pt x="1696131" y="18723"/>
                  <a:pt x="1474344" y="39014"/>
                </a:cubicBezTo>
                <a:cubicBezTo>
                  <a:pt x="1252557" y="59305"/>
                  <a:pt x="1076714" y="68328"/>
                  <a:pt x="782437" y="39014"/>
                </a:cubicBezTo>
                <a:cubicBezTo>
                  <a:pt x="488160" y="9700"/>
                  <a:pt x="171978" y="42472"/>
                  <a:pt x="0" y="39014"/>
                </a:cubicBezTo>
                <a:cubicBezTo>
                  <a:pt x="833" y="30896"/>
                  <a:pt x="874" y="11750"/>
                  <a:pt x="0" y="0"/>
                </a:cubicBezTo>
                <a:close/>
              </a:path>
              <a:path w="4526495" h="39014" stroke="0" extrusionOk="0">
                <a:moveTo>
                  <a:pt x="0" y="0"/>
                </a:moveTo>
                <a:cubicBezTo>
                  <a:pt x="125005" y="-7063"/>
                  <a:pt x="332224" y="-23006"/>
                  <a:pt x="601377" y="0"/>
                </a:cubicBezTo>
                <a:cubicBezTo>
                  <a:pt x="870530" y="23006"/>
                  <a:pt x="987580" y="-15822"/>
                  <a:pt x="1112224" y="0"/>
                </a:cubicBezTo>
                <a:cubicBezTo>
                  <a:pt x="1236868" y="15822"/>
                  <a:pt x="1596990" y="20745"/>
                  <a:pt x="1849397" y="0"/>
                </a:cubicBezTo>
                <a:cubicBezTo>
                  <a:pt x="2101804" y="-20745"/>
                  <a:pt x="2278093" y="15371"/>
                  <a:pt x="2450774" y="0"/>
                </a:cubicBezTo>
                <a:cubicBezTo>
                  <a:pt x="2623455" y="-15371"/>
                  <a:pt x="2804762" y="-21377"/>
                  <a:pt x="3052151" y="0"/>
                </a:cubicBezTo>
                <a:cubicBezTo>
                  <a:pt x="3299540" y="21377"/>
                  <a:pt x="3606403" y="-12831"/>
                  <a:pt x="3789323" y="0"/>
                </a:cubicBezTo>
                <a:cubicBezTo>
                  <a:pt x="3972243" y="12831"/>
                  <a:pt x="4197686" y="-14771"/>
                  <a:pt x="4526495" y="0"/>
                </a:cubicBezTo>
                <a:cubicBezTo>
                  <a:pt x="4528092" y="16013"/>
                  <a:pt x="4527178" y="28080"/>
                  <a:pt x="4526495" y="39014"/>
                </a:cubicBezTo>
                <a:cubicBezTo>
                  <a:pt x="4301653" y="17748"/>
                  <a:pt x="4186546" y="61237"/>
                  <a:pt x="3970383" y="39014"/>
                </a:cubicBezTo>
                <a:cubicBezTo>
                  <a:pt x="3754220" y="16791"/>
                  <a:pt x="3557985" y="51964"/>
                  <a:pt x="3323741" y="39014"/>
                </a:cubicBezTo>
                <a:cubicBezTo>
                  <a:pt x="3089497" y="26064"/>
                  <a:pt x="2871745" y="19848"/>
                  <a:pt x="2677098" y="39014"/>
                </a:cubicBezTo>
                <a:cubicBezTo>
                  <a:pt x="2482451" y="58180"/>
                  <a:pt x="2247609" y="24622"/>
                  <a:pt x="2075721" y="39014"/>
                </a:cubicBezTo>
                <a:cubicBezTo>
                  <a:pt x="1903833" y="53406"/>
                  <a:pt x="1609733" y="25990"/>
                  <a:pt x="1338549" y="39014"/>
                </a:cubicBezTo>
                <a:cubicBezTo>
                  <a:pt x="1067365" y="52038"/>
                  <a:pt x="771472" y="3812"/>
                  <a:pt x="601377" y="39014"/>
                </a:cubicBezTo>
                <a:cubicBezTo>
                  <a:pt x="431282" y="74216"/>
                  <a:pt x="184500" y="40941"/>
                  <a:pt x="0" y="39014"/>
                </a:cubicBezTo>
                <a:cubicBezTo>
                  <a:pt x="430" y="31186"/>
                  <a:pt x="-1307" y="1530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040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94081" y="6736900"/>
            <a:ext cx="4526495" cy="39014"/>
          </a:xfrm>
          <a:custGeom>
            <a:avLst/>
            <a:gdLst>
              <a:gd name="connsiteX0" fmla="*/ 0 w 4526495"/>
              <a:gd name="connsiteY0" fmla="*/ 0 h 39014"/>
              <a:gd name="connsiteX1" fmla="*/ 601377 w 4526495"/>
              <a:gd name="connsiteY1" fmla="*/ 0 h 39014"/>
              <a:gd name="connsiteX2" fmla="*/ 1112224 w 4526495"/>
              <a:gd name="connsiteY2" fmla="*/ 0 h 39014"/>
              <a:gd name="connsiteX3" fmla="*/ 1668337 w 4526495"/>
              <a:gd name="connsiteY3" fmla="*/ 0 h 39014"/>
              <a:gd name="connsiteX4" fmla="*/ 2360244 w 4526495"/>
              <a:gd name="connsiteY4" fmla="*/ 0 h 39014"/>
              <a:gd name="connsiteX5" fmla="*/ 2961621 w 4526495"/>
              <a:gd name="connsiteY5" fmla="*/ 0 h 39014"/>
              <a:gd name="connsiteX6" fmla="*/ 3517733 w 4526495"/>
              <a:gd name="connsiteY6" fmla="*/ 0 h 39014"/>
              <a:gd name="connsiteX7" fmla="*/ 4526495 w 4526495"/>
              <a:gd name="connsiteY7" fmla="*/ 0 h 39014"/>
              <a:gd name="connsiteX8" fmla="*/ 4526495 w 4526495"/>
              <a:gd name="connsiteY8" fmla="*/ 39014 h 39014"/>
              <a:gd name="connsiteX9" fmla="*/ 3879853 w 4526495"/>
              <a:gd name="connsiteY9" fmla="*/ 39014 h 39014"/>
              <a:gd name="connsiteX10" fmla="*/ 3323741 w 4526495"/>
              <a:gd name="connsiteY10" fmla="*/ 39014 h 39014"/>
              <a:gd name="connsiteX11" fmla="*/ 2586569 w 4526495"/>
              <a:gd name="connsiteY11" fmla="*/ 39014 h 39014"/>
              <a:gd name="connsiteX12" fmla="*/ 1985191 w 4526495"/>
              <a:gd name="connsiteY12" fmla="*/ 39014 h 39014"/>
              <a:gd name="connsiteX13" fmla="*/ 1474344 w 4526495"/>
              <a:gd name="connsiteY13" fmla="*/ 39014 h 39014"/>
              <a:gd name="connsiteX14" fmla="*/ 782437 w 4526495"/>
              <a:gd name="connsiteY14" fmla="*/ 39014 h 39014"/>
              <a:gd name="connsiteX15" fmla="*/ 0 w 4526495"/>
              <a:gd name="connsiteY15" fmla="*/ 39014 h 39014"/>
              <a:gd name="connsiteX16" fmla="*/ 0 w 4526495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39014" fill="none" extrusionOk="0">
                <a:moveTo>
                  <a:pt x="0" y="0"/>
                </a:moveTo>
                <a:cubicBezTo>
                  <a:pt x="144266" y="20346"/>
                  <a:pt x="330539" y="-26187"/>
                  <a:pt x="601377" y="0"/>
                </a:cubicBezTo>
                <a:cubicBezTo>
                  <a:pt x="872215" y="26187"/>
                  <a:pt x="998198" y="5618"/>
                  <a:pt x="1112224" y="0"/>
                </a:cubicBezTo>
                <a:cubicBezTo>
                  <a:pt x="1226250" y="-5618"/>
                  <a:pt x="1529339" y="-16033"/>
                  <a:pt x="1668337" y="0"/>
                </a:cubicBezTo>
                <a:cubicBezTo>
                  <a:pt x="1807335" y="16033"/>
                  <a:pt x="2167788" y="28454"/>
                  <a:pt x="2360244" y="0"/>
                </a:cubicBezTo>
                <a:cubicBezTo>
                  <a:pt x="2552700" y="-28454"/>
                  <a:pt x="2828012" y="23650"/>
                  <a:pt x="2961621" y="0"/>
                </a:cubicBezTo>
                <a:cubicBezTo>
                  <a:pt x="3095230" y="-23650"/>
                  <a:pt x="3299376" y="23330"/>
                  <a:pt x="3517733" y="0"/>
                </a:cubicBezTo>
                <a:cubicBezTo>
                  <a:pt x="3736090" y="-23330"/>
                  <a:pt x="4320177" y="-38794"/>
                  <a:pt x="4526495" y="0"/>
                </a:cubicBezTo>
                <a:cubicBezTo>
                  <a:pt x="4526722" y="16152"/>
                  <a:pt x="4526713" y="20672"/>
                  <a:pt x="4526495" y="39014"/>
                </a:cubicBezTo>
                <a:cubicBezTo>
                  <a:pt x="4241700" y="47841"/>
                  <a:pt x="4031432" y="52419"/>
                  <a:pt x="3879853" y="39014"/>
                </a:cubicBezTo>
                <a:cubicBezTo>
                  <a:pt x="3728274" y="25609"/>
                  <a:pt x="3583446" y="66512"/>
                  <a:pt x="3323741" y="39014"/>
                </a:cubicBezTo>
                <a:cubicBezTo>
                  <a:pt x="3064036" y="11516"/>
                  <a:pt x="2871303" y="41902"/>
                  <a:pt x="2586569" y="39014"/>
                </a:cubicBezTo>
                <a:cubicBezTo>
                  <a:pt x="2301835" y="36126"/>
                  <a:pt x="2120554" y="23028"/>
                  <a:pt x="1985191" y="39014"/>
                </a:cubicBezTo>
                <a:cubicBezTo>
                  <a:pt x="1849828" y="55000"/>
                  <a:pt x="1696131" y="18723"/>
                  <a:pt x="1474344" y="39014"/>
                </a:cubicBezTo>
                <a:cubicBezTo>
                  <a:pt x="1252557" y="59305"/>
                  <a:pt x="1076714" y="68328"/>
                  <a:pt x="782437" y="39014"/>
                </a:cubicBezTo>
                <a:cubicBezTo>
                  <a:pt x="488160" y="9700"/>
                  <a:pt x="171978" y="42472"/>
                  <a:pt x="0" y="39014"/>
                </a:cubicBezTo>
                <a:cubicBezTo>
                  <a:pt x="833" y="30896"/>
                  <a:pt x="874" y="11750"/>
                  <a:pt x="0" y="0"/>
                </a:cubicBezTo>
                <a:close/>
              </a:path>
              <a:path w="4526495" h="39014" stroke="0" extrusionOk="0">
                <a:moveTo>
                  <a:pt x="0" y="0"/>
                </a:moveTo>
                <a:cubicBezTo>
                  <a:pt x="125005" y="-7063"/>
                  <a:pt x="332224" y="-23006"/>
                  <a:pt x="601377" y="0"/>
                </a:cubicBezTo>
                <a:cubicBezTo>
                  <a:pt x="870530" y="23006"/>
                  <a:pt x="987580" y="-15822"/>
                  <a:pt x="1112224" y="0"/>
                </a:cubicBezTo>
                <a:cubicBezTo>
                  <a:pt x="1236868" y="15822"/>
                  <a:pt x="1596990" y="20745"/>
                  <a:pt x="1849397" y="0"/>
                </a:cubicBezTo>
                <a:cubicBezTo>
                  <a:pt x="2101804" y="-20745"/>
                  <a:pt x="2278093" y="15371"/>
                  <a:pt x="2450774" y="0"/>
                </a:cubicBezTo>
                <a:cubicBezTo>
                  <a:pt x="2623455" y="-15371"/>
                  <a:pt x="2804762" y="-21377"/>
                  <a:pt x="3052151" y="0"/>
                </a:cubicBezTo>
                <a:cubicBezTo>
                  <a:pt x="3299540" y="21377"/>
                  <a:pt x="3606403" y="-12831"/>
                  <a:pt x="3789323" y="0"/>
                </a:cubicBezTo>
                <a:cubicBezTo>
                  <a:pt x="3972243" y="12831"/>
                  <a:pt x="4197686" y="-14771"/>
                  <a:pt x="4526495" y="0"/>
                </a:cubicBezTo>
                <a:cubicBezTo>
                  <a:pt x="4528092" y="16013"/>
                  <a:pt x="4527178" y="28080"/>
                  <a:pt x="4526495" y="39014"/>
                </a:cubicBezTo>
                <a:cubicBezTo>
                  <a:pt x="4301653" y="17748"/>
                  <a:pt x="4186546" y="61237"/>
                  <a:pt x="3970383" y="39014"/>
                </a:cubicBezTo>
                <a:cubicBezTo>
                  <a:pt x="3754220" y="16791"/>
                  <a:pt x="3557985" y="51964"/>
                  <a:pt x="3323741" y="39014"/>
                </a:cubicBezTo>
                <a:cubicBezTo>
                  <a:pt x="3089497" y="26064"/>
                  <a:pt x="2871745" y="19848"/>
                  <a:pt x="2677098" y="39014"/>
                </a:cubicBezTo>
                <a:cubicBezTo>
                  <a:pt x="2482451" y="58180"/>
                  <a:pt x="2247609" y="24622"/>
                  <a:pt x="2075721" y="39014"/>
                </a:cubicBezTo>
                <a:cubicBezTo>
                  <a:pt x="1903833" y="53406"/>
                  <a:pt x="1609733" y="25990"/>
                  <a:pt x="1338549" y="39014"/>
                </a:cubicBezTo>
                <a:cubicBezTo>
                  <a:pt x="1067365" y="52038"/>
                  <a:pt x="771472" y="3812"/>
                  <a:pt x="601377" y="39014"/>
                </a:cubicBezTo>
                <a:cubicBezTo>
                  <a:pt x="431282" y="74216"/>
                  <a:pt x="184500" y="40941"/>
                  <a:pt x="0" y="39014"/>
                </a:cubicBezTo>
                <a:cubicBezTo>
                  <a:pt x="430" y="31186"/>
                  <a:pt x="-1307" y="1530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331" y="637235"/>
            <a:ext cx="11216640" cy="5787136"/>
          </a:xfrm>
        </p:spPr>
        <p:txBody>
          <a:bodyPr anchor="b">
            <a:noAutofit/>
          </a:bodyPr>
          <a:lstStyle>
            <a:lvl1pPr algn="l"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331" y="7087616"/>
            <a:ext cx="11216640" cy="1599590"/>
          </a:xfrm>
        </p:spPr>
        <p:txBody>
          <a:bodyPr>
            <a:normAutofit/>
          </a:bodyPr>
          <a:lstStyle>
            <a:lvl1pPr marL="0" indent="0" algn="l">
              <a:buNone/>
              <a:defRPr sz="298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4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4876800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088" y="780288"/>
            <a:ext cx="6456883" cy="7724851"/>
          </a:xfrm>
        </p:spPr>
        <p:txBody>
          <a:bodyPr anchor="ctr"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5657088"/>
            <a:ext cx="4194386" cy="2848051"/>
          </a:xfrm>
        </p:spPr>
        <p:txBody>
          <a:bodyPr>
            <a:normAutofit/>
          </a:bodyPr>
          <a:lstStyle>
            <a:lvl1pPr marL="0" indent="0">
              <a:buNone/>
              <a:defRPr sz="341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187447" y="4632991"/>
            <a:ext cx="6372352" cy="29261"/>
          </a:xfrm>
          <a:custGeom>
            <a:avLst/>
            <a:gdLst>
              <a:gd name="connsiteX0" fmla="*/ 0 w 6372352"/>
              <a:gd name="connsiteY0" fmla="*/ 0 h 29261"/>
              <a:gd name="connsiteX1" fmla="*/ 637235 w 6372352"/>
              <a:gd name="connsiteY1" fmla="*/ 0 h 29261"/>
              <a:gd name="connsiteX2" fmla="*/ 1274470 w 6372352"/>
              <a:gd name="connsiteY2" fmla="*/ 0 h 29261"/>
              <a:gd name="connsiteX3" fmla="*/ 1911706 w 6372352"/>
              <a:gd name="connsiteY3" fmla="*/ 0 h 29261"/>
              <a:gd name="connsiteX4" fmla="*/ 2676388 w 6372352"/>
              <a:gd name="connsiteY4" fmla="*/ 0 h 29261"/>
              <a:gd name="connsiteX5" fmla="*/ 3377347 w 6372352"/>
              <a:gd name="connsiteY5" fmla="*/ 0 h 29261"/>
              <a:gd name="connsiteX6" fmla="*/ 3823411 w 6372352"/>
              <a:gd name="connsiteY6" fmla="*/ 0 h 29261"/>
              <a:gd name="connsiteX7" fmla="*/ 4396923 w 6372352"/>
              <a:gd name="connsiteY7" fmla="*/ 0 h 29261"/>
              <a:gd name="connsiteX8" fmla="*/ 5161605 w 6372352"/>
              <a:gd name="connsiteY8" fmla="*/ 0 h 29261"/>
              <a:gd name="connsiteX9" fmla="*/ 5798840 w 6372352"/>
              <a:gd name="connsiteY9" fmla="*/ 0 h 29261"/>
              <a:gd name="connsiteX10" fmla="*/ 6372352 w 6372352"/>
              <a:gd name="connsiteY10" fmla="*/ 0 h 29261"/>
              <a:gd name="connsiteX11" fmla="*/ 6372352 w 6372352"/>
              <a:gd name="connsiteY11" fmla="*/ 29261 h 29261"/>
              <a:gd name="connsiteX12" fmla="*/ 5862564 w 6372352"/>
              <a:gd name="connsiteY12" fmla="*/ 29261 h 29261"/>
              <a:gd name="connsiteX13" fmla="*/ 5097882 w 6372352"/>
              <a:gd name="connsiteY13" fmla="*/ 29261 h 29261"/>
              <a:gd name="connsiteX14" fmla="*/ 4588093 w 6372352"/>
              <a:gd name="connsiteY14" fmla="*/ 29261 h 29261"/>
              <a:gd name="connsiteX15" fmla="*/ 4142029 w 6372352"/>
              <a:gd name="connsiteY15" fmla="*/ 29261 h 29261"/>
              <a:gd name="connsiteX16" fmla="*/ 3695964 w 6372352"/>
              <a:gd name="connsiteY16" fmla="*/ 29261 h 29261"/>
              <a:gd name="connsiteX17" fmla="*/ 2995005 w 6372352"/>
              <a:gd name="connsiteY17" fmla="*/ 29261 h 29261"/>
              <a:gd name="connsiteX18" fmla="*/ 2548941 w 6372352"/>
              <a:gd name="connsiteY18" fmla="*/ 29261 h 29261"/>
              <a:gd name="connsiteX19" fmla="*/ 1911706 w 6372352"/>
              <a:gd name="connsiteY19" fmla="*/ 29261 h 29261"/>
              <a:gd name="connsiteX20" fmla="*/ 1401917 w 6372352"/>
              <a:gd name="connsiteY20" fmla="*/ 29261 h 29261"/>
              <a:gd name="connsiteX21" fmla="*/ 764682 w 6372352"/>
              <a:gd name="connsiteY21" fmla="*/ 29261 h 29261"/>
              <a:gd name="connsiteX22" fmla="*/ 0 w 6372352"/>
              <a:gd name="connsiteY22" fmla="*/ 29261 h 29261"/>
              <a:gd name="connsiteX23" fmla="*/ 0 w 6372352"/>
              <a:gd name="connsiteY23" fmla="*/ 0 h 2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2352" h="29261" fill="none" extrusionOk="0">
                <a:moveTo>
                  <a:pt x="0" y="0"/>
                </a:moveTo>
                <a:cubicBezTo>
                  <a:pt x="226276" y="-6664"/>
                  <a:pt x="505848" y="-4923"/>
                  <a:pt x="637235" y="0"/>
                </a:cubicBezTo>
                <a:cubicBezTo>
                  <a:pt x="768623" y="4923"/>
                  <a:pt x="1058469" y="19535"/>
                  <a:pt x="1274470" y="0"/>
                </a:cubicBezTo>
                <a:cubicBezTo>
                  <a:pt x="1490471" y="-19535"/>
                  <a:pt x="1732299" y="-30287"/>
                  <a:pt x="1911706" y="0"/>
                </a:cubicBezTo>
                <a:cubicBezTo>
                  <a:pt x="2091113" y="30287"/>
                  <a:pt x="2397973" y="30243"/>
                  <a:pt x="2676388" y="0"/>
                </a:cubicBezTo>
                <a:cubicBezTo>
                  <a:pt x="2954803" y="-30243"/>
                  <a:pt x="3072084" y="12884"/>
                  <a:pt x="3377347" y="0"/>
                </a:cubicBezTo>
                <a:cubicBezTo>
                  <a:pt x="3682610" y="-12884"/>
                  <a:pt x="3667782" y="10347"/>
                  <a:pt x="3823411" y="0"/>
                </a:cubicBezTo>
                <a:cubicBezTo>
                  <a:pt x="3979040" y="-10347"/>
                  <a:pt x="4279273" y="-1580"/>
                  <a:pt x="4396923" y="0"/>
                </a:cubicBezTo>
                <a:cubicBezTo>
                  <a:pt x="4514573" y="1580"/>
                  <a:pt x="4828162" y="32843"/>
                  <a:pt x="5161605" y="0"/>
                </a:cubicBezTo>
                <a:cubicBezTo>
                  <a:pt x="5495048" y="-32843"/>
                  <a:pt x="5490639" y="22924"/>
                  <a:pt x="5798840" y="0"/>
                </a:cubicBezTo>
                <a:cubicBezTo>
                  <a:pt x="6107041" y="-22924"/>
                  <a:pt x="6202108" y="4891"/>
                  <a:pt x="6372352" y="0"/>
                </a:cubicBezTo>
                <a:cubicBezTo>
                  <a:pt x="6372140" y="12466"/>
                  <a:pt x="6371759" y="21873"/>
                  <a:pt x="6372352" y="29261"/>
                </a:cubicBezTo>
                <a:cubicBezTo>
                  <a:pt x="6220482" y="33469"/>
                  <a:pt x="5971282" y="23023"/>
                  <a:pt x="5862564" y="29261"/>
                </a:cubicBezTo>
                <a:cubicBezTo>
                  <a:pt x="5753846" y="35499"/>
                  <a:pt x="5467540" y="32329"/>
                  <a:pt x="5097882" y="29261"/>
                </a:cubicBezTo>
                <a:cubicBezTo>
                  <a:pt x="4728224" y="26193"/>
                  <a:pt x="4771952" y="36056"/>
                  <a:pt x="4588093" y="29261"/>
                </a:cubicBezTo>
                <a:cubicBezTo>
                  <a:pt x="4404234" y="22466"/>
                  <a:pt x="4312778" y="8144"/>
                  <a:pt x="4142029" y="29261"/>
                </a:cubicBezTo>
                <a:cubicBezTo>
                  <a:pt x="3971280" y="50378"/>
                  <a:pt x="3792416" y="9863"/>
                  <a:pt x="3695964" y="29261"/>
                </a:cubicBezTo>
                <a:cubicBezTo>
                  <a:pt x="3599513" y="48659"/>
                  <a:pt x="3344408" y="32898"/>
                  <a:pt x="2995005" y="29261"/>
                </a:cubicBezTo>
                <a:cubicBezTo>
                  <a:pt x="2645602" y="25624"/>
                  <a:pt x="2761523" y="17247"/>
                  <a:pt x="2548941" y="29261"/>
                </a:cubicBezTo>
                <a:cubicBezTo>
                  <a:pt x="2336359" y="41275"/>
                  <a:pt x="2224429" y="21404"/>
                  <a:pt x="1911706" y="29261"/>
                </a:cubicBezTo>
                <a:cubicBezTo>
                  <a:pt x="1598983" y="37118"/>
                  <a:pt x="1570106" y="19572"/>
                  <a:pt x="1401917" y="29261"/>
                </a:cubicBezTo>
                <a:cubicBezTo>
                  <a:pt x="1233728" y="38950"/>
                  <a:pt x="940080" y="35271"/>
                  <a:pt x="764682" y="29261"/>
                </a:cubicBezTo>
                <a:cubicBezTo>
                  <a:pt x="589285" y="23251"/>
                  <a:pt x="231969" y="-610"/>
                  <a:pt x="0" y="29261"/>
                </a:cubicBezTo>
                <a:cubicBezTo>
                  <a:pt x="-358" y="18084"/>
                  <a:pt x="1104" y="11211"/>
                  <a:pt x="0" y="0"/>
                </a:cubicBezTo>
                <a:close/>
              </a:path>
              <a:path w="6372352" h="29261" stroke="0" extrusionOk="0">
                <a:moveTo>
                  <a:pt x="0" y="0"/>
                </a:moveTo>
                <a:cubicBezTo>
                  <a:pt x="123388" y="-17532"/>
                  <a:pt x="287200" y="14031"/>
                  <a:pt x="573512" y="0"/>
                </a:cubicBezTo>
                <a:cubicBezTo>
                  <a:pt x="859824" y="-14031"/>
                  <a:pt x="814723" y="-19608"/>
                  <a:pt x="1019576" y="0"/>
                </a:cubicBezTo>
                <a:cubicBezTo>
                  <a:pt x="1224429" y="19608"/>
                  <a:pt x="1521153" y="35540"/>
                  <a:pt x="1784259" y="0"/>
                </a:cubicBezTo>
                <a:cubicBezTo>
                  <a:pt x="2047365" y="-35540"/>
                  <a:pt x="2132936" y="-6167"/>
                  <a:pt x="2357770" y="0"/>
                </a:cubicBezTo>
                <a:cubicBezTo>
                  <a:pt x="2582604" y="6167"/>
                  <a:pt x="2705940" y="-10635"/>
                  <a:pt x="2931282" y="0"/>
                </a:cubicBezTo>
                <a:cubicBezTo>
                  <a:pt x="3156624" y="10635"/>
                  <a:pt x="3372092" y="8388"/>
                  <a:pt x="3695964" y="0"/>
                </a:cubicBezTo>
                <a:cubicBezTo>
                  <a:pt x="4019836" y="-8388"/>
                  <a:pt x="4020696" y="8997"/>
                  <a:pt x="4205752" y="0"/>
                </a:cubicBezTo>
                <a:cubicBezTo>
                  <a:pt x="4390808" y="-8997"/>
                  <a:pt x="4653768" y="-65"/>
                  <a:pt x="4970435" y="0"/>
                </a:cubicBezTo>
                <a:cubicBezTo>
                  <a:pt x="5287102" y="65"/>
                  <a:pt x="5486611" y="23338"/>
                  <a:pt x="5735117" y="0"/>
                </a:cubicBezTo>
                <a:cubicBezTo>
                  <a:pt x="5983623" y="-23338"/>
                  <a:pt x="6081327" y="19888"/>
                  <a:pt x="6372352" y="0"/>
                </a:cubicBezTo>
                <a:cubicBezTo>
                  <a:pt x="6371206" y="6999"/>
                  <a:pt x="6372234" y="16728"/>
                  <a:pt x="6372352" y="29261"/>
                </a:cubicBezTo>
                <a:cubicBezTo>
                  <a:pt x="6062918" y="18613"/>
                  <a:pt x="5942479" y="56472"/>
                  <a:pt x="5671393" y="29261"/>
                </a:cubicBezTo>
                <a:cubicBezTo>
                  <a:pt x="5400307" y="2050"/>
                  <a:pt x="5094807" y="64030"/>
                  <a:pt x="4906711" y="29261"/>
                </a:cubicBezTo>
                <a:cubicBezTo>
                  <a:pt x="4718615" y="-5508"/>
                  <a:pt x="4299744" y="65266"/>
                  <a:pt x="4142029" y="29261"/>
                </a:cubicBezTo>
                <a:cubicBezTo>
                  <a:pt x="3984314" y="-6744"/>
                  <a:pt x="3747479" y="6929"/>
                  <a:pt x="3632241" y="29261"/>
                </a:cubicBezTo>
                <a:cubicBezTo>
                  <a:pt x="3517003" y="51593"/>
                  <a:pt x="3222947" y="47646"/>
                  <a:pt x="2995005" y="29261"/>
                </a:cubicBezTo>
                <a:cubicBezTo>
                  <a:pt x="2767063" y="10876"/>
                  <a:pt x="2384629" y="66390"/>
                  <a:pt x="2230323" y="29261"/>
                </a:cubicBezTo>
                <a:cubicBezTo>
                  <a:pt x="2076017" y="-7868"/>
                  <a:pt x="1765029" y="56555"/>
                  <a:pt x="1593088" y="29261"/>
                </a:cubicBezTo>
                <a:cubicBezTo>
                  <a:pt x="1421148" y="1967"/>
                  <a:pt x="1356290" y="14690"/>
                  <a:pt x="1147023" y="29261"/>
                </a:cubicBezTo>
                <a:cubicBezTo>
                  <a:pt x="937756" y="43832"/>
                  <a:pt x="816382" y="4473"/>
                  <a:pt x="637235" y="29261"/>
                </a:cubicBezTo>
                <a:cubicBezTo>
                  <a:pt x="458088" y="54049"/>
                  <a:pt x="147951" y="54103"/>
                  <a:pt x="0" y="29261"/>
                </a:cubicBezTo>
                <a:cubicBezTo>
                  <a:pt x="1104" y="19494"/>
                  <a:pt x="-544" y="82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26598694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048" cy="4876800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57088" y="780288"/>
            <a:ext cx="6456883" cy="7724851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5657088"/>
            <a:ext cx="4194048" cy="2848051"/>
          </a:xfrm>
        </p:spPr>
        <p:txBody>
          <a:bodyPr>
            <a:normAutofit/>
          </a:bodyPr>
          <a:lstStyle>
            <a:lvl1pPr marL="0" indent="0">
              <a:buNone/>
              <a:defRPr sz="341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188058" y="4632991"/>
            <a:ext cx="6372352" cy="29261"/>
          </a:xfrm>
          <a:custGeom>
            <a:avLst/>
            <a:gdLst>
              <a:gd name="connsiteX0" fmla="*/ 0 w 6372352"/>
              <a:gd name="connsiteY0" fmla="*/ 0 h 29261"/>
              <a:gd name="connsiteX1" fmla="*/ 637235 w 6372352"/>
              <a:gd name="connsiteY1" fmla="*/ 0 h 29261"/>
              <a:gd name="connsiteX2" fmla="*/ 1274470 w 6372352"/>
              <a:gd name="connsiteY2" fmla="*/ 0 h 29261"/>
              <a:gd name="connsiteX3" fmla="*/ 1911706 w 6372352"/>
              <a:gd name="connsiteY3" fmla="*/ 0 h 29261"/>
              <a:gd name="connsiteX4" fmla="*/ 2676388 w 6372352"/>
              <a:gd name="connsiteY4" fmla="*/ 0 h 29261"/>
              <a:gd name="connsiteX5" fmla="*/ 3377347 w 6372352"/>
              <a:gd name="connsiteY5" fmla="*/ 0 h 29261"/>
              <a:gd name="connsiteX6" fmla="*/ 3823411 w 6372352"/>
              <a:gd name="connsiteY6" fmla="*/ 0 h 29261"/>
              <a:gd name="connsiteX7" fmla="*/ 4396923 w 6372352"/>
              <a:gd name="connsiteY7" fmla="*/ 0 h 29261"/>
              <a:gd name="connsiteX8" fmla="*/ 5161605 w 6372352"/>
              <a:gd name="connsiteY8" fmla="*/ 0 h 29261"/>
              <a:gd name="connsiteX9" fmla="*/ 5798840 w 6372352"/>
              <a:gd name="connsiteY9" fmla="*/ 0 h 29261"/>
              <a:gd name="connsiteX10" fmla="*/ 6372352 w 6372352"/>
              <a:gd name="connsiteY10" fmla="*/ 0 h 29261"/>
              <a:gd name="connsiteX11" fmla="*/ 6372352 w 6372352"/>
              <a:gd name="connsiteY11" fmla="*/ 29261 h 29261"/>
              <a:gd name="connsiteX12" fmla="*/ 5862564 w 6372352"/>
              <a:gd name="connsiteY12" fmla="*/ 29261 h 29261"/>
              <a:gd name="connsiteX13" fmla="*/ 5097882 w 6372352"/>
              <a:gd name="connsiteY13" fmla="*/ 29261 h 29261"/>
              <a:gd name="connsiteX14" fmla="*/ 4588093 w 6372352"/>
              <a:gd name="connsiteY14" fmla="*/ 29261 h 29261"/>
              <a:gd name="connsiteX15" fmla="*/ 4142029 w 6372352"/>
              <a:gd name="connsiteY15" fmla="*/ 29261 h 29261"/>
              <a:gd name="connsiteX16" fmla="*/ 3695964 w 6372352"/>
              <a:gd name="connsiteY16" fmla="*/ 29261 h 29261"/>
              <a:gd name="connsiteX17" fmla="*/ 2995005 w 6372352"/>
              <a:gd name="connsiteY17" fmla="*/ 29261 h 29261"/>
              <a:gd name="connsiteX18" fmla="*/ 2548941 w 6372352"/>
              <a:gd name="connsiteY18" fmla="*/ 29261 h 29261"/>
              <a:gd name="connsiteX19" fmla="*/ 1911706 w 6372352"/>
              <a:gd name="connsiteY19" fmla="*/ 29261 h 29261"/>
              <a:gd name="connsiteX20" fmla="*/ 1401917 w 6372352"/>
              <a:gd name="connsiteY20" fmla="*/ 29261 h 29261"/>
              <a:gd name="connsiteX21" fmla="*/ 764682 w 6372352"/>
              <a:gd name="connsiteY21" fmla="*/ 29261 h 29261"/>
              <a:gd name="connsiteX22" fmla="*/ 0 w 6372352"/>
              <a:gd name="connsiteY22" fmla="*/ 29261 h 29261"/>
              <a:gd name="connsiteX23" fmla="*/ 0 w 6372352"/>
              <a:gd name="connsiteY23" fmla="*/ 0 h 2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2352" h="29261" fill="none" extrusionOk="0">
                <a:moveTo>
                  <a:pt x="0" y="0"/>
                </a:moveTo>
                <a:cubicBezTo>
                  <a:pt x="226276" y="-6664"/>
                  <a:pt x="505848" y="-4923"/>
                  <a:pt x="637235" y="0"/>
                </a:cubicBezTo>
                <a:cubicBezTo>
                  <a:pt x="768623" y="4923"/>
                  <a:pt x="1058469" y="19535"/>
                  <a:pt x="1274470" y="0"/>
                </a:cubicBezTo>
                <a:cubicBezTo>
                  <a:pt x="1490471" y="-19535"/>
                  <a:pt x="1732299" y="-30287"/>
                  <a:pt x="1911706" y="0"/>
                </a:cubicBezTo>
                <a:cubicBezTo>
                  <a:pt x="2091113" y="30287"/>
                  <a:pt x="2397973" y="30243"/>
                  <a:pt x="2676388" y="0"/>
                </a:cubicBezTo>
                <a:cubicBezTo>
                  <a:pt x="2954803" y="-30243"/>
                  <a:pt x="3072084" y="12884"/>
                  <a:pt x="3377347" y="0"/>
                </a:cubicBezTo>
                <a:cubicBezTo>
                  <a:pt x="3682610" y="-12884"/>
                  <a:pt x="3667782" y="10347"/>
                  <a:pt x="3823411" y="0"/>
                </a:cubicBezTo>
                <a:cubicBezTo>
                  <a:pt x="3979040" y="-10347"/>
                  <a:pt x="4279273" y="-1580"/>
                  <a:pt x="4396923" y="0"/>
                </a:cubicBezTo>
                <a:cubicBezTo>
                  <a:pt x="4514573" y="1580"/>
                  <a:pt x="4828162" y="32843"/>
                  <a:pt x="5161605" y="0"/>
                </a:cubicBezTo>
                <a:cubicBezTo>
                  <a:pt x="5495048" y="-32843"/>
                  <a:pt x="5490639" y="22924"/>
                  <a:pt x="5798840" y="0"/>
                </a:cubicBezTo>
                <a:cubicBezTo>
                  <a:pt x="6107041" y="-22924"/>
                  <a:pt x="6202108" y="4891"/>
                  <a:pt x="6372352" y="0"/>
                </a:cubicBezTo>
                <a:cubicBezTo>
                  <a:pt x="6372140" y="12466"/>
                  <a:pt x="6371759" y="21873"/>
                  <a:pt x="6372352" y="29261"/>
                </a:cubicBezTo>
                <a:cubicBezTo>
                  <a:pt x="6220482" y="33469"/>
                  <a:pt x="5971282" y="23023"/>
                  <a:pt x="5862564" y="29261"/>
                </a:cubicBezTo>
                <a:cubicBezTo>
                  <a:pt x="5753846" y="35499"/>
                  <a:pt x="5467540" y="32329"/>
                  <a:pt x="5097882" y="29261"/>
                </a:cubicBezTo>
                <a:cubicBezTo>
                  <a:pt x="4728224" y="26193"/>
                  <a:pt x="4771952" y="36056"/>
                  <a:pt x="4588093" y="29261"/>
                </a:cubicBezTo>
                <a:cubicBezTo>
                  <a:pt x="4404234" y="22466"/>
                  <a:pt x="4312778" y="8144"/>
                  <a:pt x="4142029" y="29261"/>
                </a:cubicBezTo>
                <a:cubicBezTo>
                  <a:pt x="3971280" y="50378"/>
                  <a:pt x="3792416" y="9863"/>
                  <a:pt x="3695964" y="29261"/>
                </a:cubicBezTo>
                <a:cubicBezTo>
                  <a:pt x="3599513" y="48659"/>
                  <a:pt x="3344408" y="32898"/>
                  <a:pt x="2995005" y="29261"/>
                </a:cubicBezTo>
                <a:cubicBezTo>
                  <a:pt x="2645602" y="25624"/>
                  <a:pt x="2761523" y="17247"/>
                  <a:pt x="2548941" y="29261"/>
                </a:cubicBezTo>
                <a:cubicBezTo>
                  <a:pt x="2336359" y="41275"/>
                  <a:pt x="2224429" y="21404"/>
                  <a:pt x="1911706" y="29261"/>
                </a:cubicBezTo>
                <a:cubicBezTo>
                  <a:pt x="1598983" y="37118"/>
                  <a:pt x="1570106" y="19572"/>
                  <a:pt x="1401917" y="29261"/>
                </a:cubicBezTo>
                <a:cubicBezTo>
                  <a:pt x="1233728" y="38950"/>
                  <a:pt x="940080" y="35271"/>
                  <a:pt x="764682" y="29261"/>
                </a:cubicBezTo>
                <a:cubicBezTo>
                  <a:pt x="589285" y="23251"/>
                  <a:pt x="231969" y="-610"/>
                  <a:pt x="0" y="29261"/>
                </a:cubicBezTo>
                <a:cubicBezTo>
                  <a:pt x="-358" y="18084"/>
                  <a:pt x="1104" y="11211"/>
                  <a:pt x="0" y="0"/>
                </a:cubicBezTo>
                <a:close/>
              </a:path>
              <a:path w="6372352" h="29261" stroke="0" extrusionOk="0">
                <a:moveTo>
                  <a:pt x="0" y="0"/>
                </a:moveTo>
                <a:cubicBezTo>
                  <a:pt x="123388" y="-17532"/>
                  <a:pt x="287200" y="14031"/>
                  <a:pt x="573512" y="0"/>
                </a:cubicBezTo>
                <a:cubicBezTo>
                  <a:pt x="859824" y="-14031"/>
                  <a:pt x="814723" y="-19608"/>
                  <a:pt x="1019576" y="0"/>
                </a:cubicBezTo>
                <a:cubicBezTo>
                  <a:pt x="1224429" y="19608"/>
                  <a:pt x="1521153" y="35540"/>
                  <a:pt x="1784259" y="0"/>
                </a:cubicBezTo>
                <a:cubicBezTo>
                  <a:pt x="2047365" y="-35540"/>
                  <a:pt x="2132936" y="-6167"/>
                  <a:pt x="2357770" y="0"/>
                </a:cubicBezTo>
                <a:cubicBezTo>
                  <a:pt x="2582604" y="6167"/>
                  <a:pt x="2705940" y="-10635"/>
                  <a:pt x="2931282" y="0"/>
                </a:cubicBezTo>
                <a:cubicBezTo>
                  <a:pt x="3156624" y="10635"/>
                  <a:pt x="3372092" y="8388"/>
                  <a:pt x="3695964" y="0"/>
                </a:cubicBezTo>
                <a:cubicBezTo>
                  <a:pt x="4019836" y="-8388"/>
                  <a:pt x="4020696" y="8997"/>
                  <a:pt x="4205752" y="0"/>
                </a:cubicBezTo>
                <a:cubicBezTo>
                  <a:pt x="4390808" y="-8997"/>
                  <a:pt x="4653768" y="-65"/>
                  <a:pt x="4970435" y="0"/>
                </a:cubicBezTo>
                <a:cubicBezTo>
                  <a:pt x="5287102" y="65"/>
                  <a:pt x="5486611" y="23338"/>
                  <a:pt x="5735117" y="0"/>
                </a:cubicBezTo>
                <a:cubicBezTo>
                  <a:pt x="5983623" y="-23338"/>
                  <a:pt x="6081327" y="19888"/>
                  <a:pt x="6372352" y="0"/>
                </a:cubicBezTo>
                <a:cubicBezTo>
                  <a:pt x="6371206" y="6999"/>
                  <a:pt x="6372234" y="16728"/>
                  <a:pt x="6372352" y="29261"/>
                </a:cubicBezTo>
                <a:cubicBezTo>
                  <a:pt x="6062918" y="18613"/>
                  <a:pt x="5942479" y="56472"/>
                  <a:pt x="5671393" y="29261"/>
                </a:cubicBezTo>
                <a:cubicBezTo>
                  <a:pt x="5400307" y="2050"/>
                  <a:pt x="5094807" y="64030"/>
                  <a:pt x="4906711" y="29261"/>
                </a:cubicBezTo>
                <a:cubicBezTo>
                  <a:pt x="4718615" y="-5508"/>
                  <a:pt x="4299744" y="65266"/>
                  <a:pt x="4142029" y="29261"/>
                </a:cubicBezTo>
                <a:cubicBezTo>
                  <a:pt x="3984314" y="-6744"/>
                  <a:pt x="3747479" y="6929"/>
                  <a:pt x="3632241" y="29261"/>
                </a:cubicBezTo>
                <a:cubicBezTo>
                  <a:pt x="3517003" y="51593"/>
                  <a:pt x="3222947" y="47646"/>
                  <a:pt x="2995005" y="29261"/>
                </a:cubicBezTo>
                <a:cubicBezTo>
                  <a:pt x="2767063" y="10876"/>
                  <a:pt x="2384629" y="66390"/>
                  <a:pt x="2230323" y="29261"/>
                </a:cubicBezTo>
                <a:cubicBezTo>
                  <a:pt x="2076017" y="-7868"/>
                  <a:pt x="1765029" y="56555"/>
                  <a:pt x="1593088" y="29261"/>
                </a:cubicBezTo>
                <a:cubicBezTo>
                  <a:pt x="1421148" y="1967"/>
                  <a:pt x="1356290" y="14690"/>
                  <a:pt x="1147023" y="29261"/>
                </a:cubicBezTo>
                <a:cubicBezTo>
                  <a:pt x="937756" y="43832"/>
                  <a:pt x="816382" y="4473"/>
                  <a:pt x="637235" y="29261"/>
                </a:cubicBezTo>
                <a:cubicBezTo>
                  <a:pt x="458088" y="54049"/>
                  <a:pt x="147951" y="54103"/>
                  <a:pt x="0" y="29261"/>
                </a:cubicBezTo>
                <a:cubicBezTo>
                  <a:pt x="1104" y="19494"/>
                  <a:pt x="-544" y="82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28216314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61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1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FC7F-29D5-35F3-1DFA-C5306A590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76C58-631E-A2CF-E477-31870530C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42B81-7D56-9775-3271-AC40A783E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872A0-86BD-E459-1A92-616574DF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D9DE6-8768-29F3-8B4B-B4935C1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83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ADA6-5470-0517-73F9-78C96F7D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F8275-5943-1808-8C88-9DCCC61F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8B823-AB78-0467-6145-92EBD1D3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C6F5D-89F7-279B-7369-B0535262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3C11B-0AE4-9BB1-E9B8-DD9E53B5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542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DBAD-75E6-3260-A9B6-A5783BEF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1A384-184F-DDAF-D9DB-C01C64D15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DEA0B-4DC2-626E-4A6B-2DC74EB1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F7ACF-BD10-EA58-93C6-2922B736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B689A-C3E4-5092-9BD1-F935C629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421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340C-C61F-A156-8A69-40838905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295C-79C3-AECC-127F-C95DDEE07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0F01D-61DA-C8E0-2DAE-4E59607B4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89C6B-0FB0-7B96-CCB9-C21C32E1D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59718-03BB-5DC0-CF13-B7E510B8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2F5C2-921A-B90D-1B27-97F7529A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74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5E2E-4607-C488-5234-AAAEF5FD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347BB-BB4C-5174-C2EF-A89FD776F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CA69F-D524-5048-83F9-CC761BA81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22CEB-24A6-B857-14EB-58D64ADAC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E1739E-A295-42BF-F8C8-5909C4E75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8DBEE-A17C-23C2-2B47-28103EE7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74AE1F-032E-5894-E178-C547AC71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D90931-7E13-B825-48EA-727D71D9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50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C44F-C970-FDDC-239D-85D79CDF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18BA7-BAD1-D4E6-2757-F9926224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AF9DC-BC1D-923E-75EA-F1F620BA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470A1-B40F-9A87-0FDD-83DE22624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19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3 w 11216640"/>
              <a:gd name="connsiteY1" fmla="*/ 0 h 39014"/>
              <a:gd name="connsiteX2" fmla="*/ 1095272 w 11216640"/>
              <a:gd name="connsiteY2" fmla="*/ 0 h 39014"/>
              <a:gd name="connsiteX3" fmla="*/ 1418575 w 11216640"/>
              <a:gd name="connsiteY3" fmla="*/ 0 h 39014"/>
              <a:gd name="connsiteX4" fmla="*/ 1741878 w 11216640"/>
              <a:gd name="connsiteY4" fmla="*/ 0 h 39014"/>
              <a:gd name="connsiteX5" fmla="*/ 2626013 w 11216640"/>
              <a:gd name="connsiteY5" fmla="*/ 0 h 39014"/>
              <a:gd name="connsiteX6" fmla="*/ 3285816 w 11216640"/>
              <a:gd name="connsiteY6" fmla="*/ 0 h 39014"/>
              <a:gd name="connsiteX7" fmla="*/ 3609119 w 11216640"/>
              <a:gd name="connsiteY7" fmla="*/ 0 h 39014"/>
              <a:gd name="connsiteX8" fmla="*/ 4268921 w 11216640"/>
              <a:gd name="connsiteY8" fmla="*/ 0 h 39014"/>
              <a:gd name="connsiteX9" fmla="*/ 5153056 w 11216640"/>
              <a:gd name="connsiteY9" fmla="*/ 0 h 39014"/>
              <a:gd name="connsiteX10" fmla="*/ 5700692 w 11216640"/>
              <a:gd name="connsiteY10" fmla="*/ 0 h 39014"/>
              <a:gd name="connsiteX11" fmla="*/ 6248328 w 11216640"/>
              <a:gd name="connsiteY11" fmla="*/ 0 h 39014"/>
              <a:gd name="connsiteX12" fmla="*/ 6908131 w 11216640"/>
              <a:gd name="connsiteY12" fmla="*/ 0 h 39014"/>
              <a:gd name="connsiteX13" fmla="*/ 7680099 w 11216640"/>
              <a:gd name="connsiteY13" fmla="*/ 0 h 39014"/>
              <a:gd name="connsiteX14" fmla="*/ 8452068 w 11216640"/>
              <a:gd name="connsiteY14" fmla="*/ 0 h 39014"/>
              <a:gd name="connsiteX15" fmla="*/ 9224037 w 11216640"/>
              <a:gd name="connsiteY15" fmla="*/ 0 h 39014"/>
              <a:gd name="connsiteX16" fmla="*/ 10108172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1 w 11216640"/>
              <a:gd name="connsiteY19" fmla="*/ 39014 h 39014"/>
              <a:gd name="connsiteX20" fmla="*/ 10121368 w 11216640"/>
              <a:gd name="connsiteY20" fmla="*/ 39014 h 39014"/>
              <a:gd name="connsiteX21" fmla="*/ 9461566 w 11216640"/>
              <a:gd name="connsiteY21" fmla="*/ 39014 h 39014"/>
              <a:gd name="connsiteX22" fmla="*/ 8913930 w 11216640"/>
              <a:gd name="connsiteY22" fmla="*/ 39014 h 39014"/>
              <a:gd name="connsiteX23" fmla="*/ 8366294 w 11216640"/>
              <a:gd name="connsiteY23" fmla="*/ 39014 h 39014"/>
              <a:gd name="connsiteX24" fmla="*/ 7818658 w 11216640"/>
              <a:gd name="connsiteY24" fmla="*/ 39014 h 39014"/>
              <a:gd name="connsiteX25" fmla="*/ 7271022 w 11216640"/>
              <a:gd name="connsiteY25" fmla="*/ 39014 h 39014"/>
              <a:gd name="connsiteX26" fmla="*/ 6499053 w 11216640"/>
              <a:gd name="connsiteY26" fmla="*/ 39014 h 39014"/>
              <a:gd name="connsiteX27" fmla="*/ 5839251 w 11216640"/>
              <a:gd name="connsiteY27" fmla="*/ 39014 h 39014"/>
              <a:gd name="connsiteX28" fmla="*/ 5515948 w 11216640"/>
              <a:gd name="connsiteY28" fmla="*/ 39014 h 39014"/>
              <a:gd name="connsiteX29" fmla="*/ 4968312 w 11216640"/>
              <a:gd name="connsiteY29" fmla="*/ 39014 h 39014"/>
              <a:gd name="connsiteX30" fmla="*/ 4196343 w 11216640"/>
              <a:gd name="connsiteY30" fmla="*/ 39014 h 39014"/>
              <a:gd name="connsiteX31" fmla="*/ 3760873 w 11216640"/>
              <a:gd name="connsiteY31" fmla="*/ 39014 h 39014"/>
              <a:gd name="connsiteX32" fmla="*/ 2876738 w 11216640"/>
              <a:gd name="connsiteY32" fmla="*/ 39014 h 39014"/>
              <a:gd name="connsiteX33" fmla="*/ 1992603 w 11216640"/>
              <a:gd name="connsiteY33" fmla="*/ 39014 h 39014"/>
              <a:gd name="connsiteX34" fmla="*/ 1332801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6660" y="15412"/>
                  <a:pt x="11215259" y="20924"/>
                  <a:pt x="11216640" y="39014"/>
                </a:cubicBezTo>
                <a:cubicBezTo>
                  <a:pt x="10901973" y="7699"/>
                  <a:pt x="10789223" y="61263"/>
                  <a:pt x="10444671" y="39014"/>
                </a:cubicBezTo>
                <a:cubicBezTo>
                  <a:pt x="10100119" y="16765"/>
                  <a:pt x="10264883" y="23166"/>
                  <a:pt x="10121368" y="39014"/>
                </a:cubicBezTo>
                <a:cubicBezTo>
                  <a:pt x="9977853" y="54862"/>
                  <a:pt x="9611299" y="9407"/>
                  <a:pt x="9461566" y="39014"/>
                </a:cubicBezTo>
                <a:cubicBezTo>
                  <a:pt x="9311833" y="68621"/>
                  <a:pt x="9125032" y="15035"/>
                  <a:pt x="8913930" y="39014"/>
                </a:cubicBezTo>
                <a:cubicBezTo>
                  <a:pt x="8702828" y="62993"/>
                  <a:pt x="8484882" y="25900"/>
                  <a:pt x="8366294" y="39014"/>
                </a:cubicBezTo>
                <a:cubicBezTo>
                  <a:pt x="8247706" y="52128"/>
                  <a:pt x="8051767" y="17633"/>
                  <a:pt x="7818658" y="39014"/>
                </a:cubicBezTo>
                <a:cubicBezTo>
                  <a:pt x="7585549" y="60395"/>
                  <a:pt x="7390473" y="47090"/>
                  <a:pt x="7271022" y="39014"/>
                </a:cubicBezTo>
                <a:cubicBezTo>
                  <a:pt x="7151571" y="30938"/>
                  <a:pt x="6655453" y="2454"/>
                  <a:pt x="6499053" y="39014"/>
                </a:cubicBezTo>
                <a:cubicBezTo>
                  <a:pt x="6342653" y="75574"/>
                  <a:pt x="6132782" y="66528"/>
                  <a:pt x="5839251" y="39014"/>
                </a:cubicBezTo>
                <a:cubicBezTo>
                  <a:pt x="5545720" y="11500"/>
                  <a:pt x="5671989" y="48739"/>
                  <a:pt x="5515948" y="39014"/>
                </a:cubicBezTo>
                <a:cubicBezTo>
                  <a:pt x="5359907" y="29289"/>
                  <a:pt x="5211532" y="65101"/>
                  <a:pt x="4968312" y="39014"/>
                </a:cubicBezTo>
                <a:cubicBezTo>
                  <a:pt x="4725092" y="12927"/>
                  <a:pt x="4368419" y="74358"/>
                  <a:pt x="4196343" y="39014"/>
                </a:cubicBezTo>
                <a:cubicBezTo>
                  <a:pt x="4024267" y="3670"/>
                  <a:pt x="3902113" y="55613"/>
                  <a:pt x="3760873" y="39014"/>
                </a:cubicBezTo>
                <a:cubicBezTo>
                  <a:pt x="3619633" y="22416"/>
                  <a:pt x="3074091" y="10630"/>
                  <a:pt x="2876738" y="39014"/>
                </a:cubicBezTo>
                <a:cubicBezTo>
                  <a:pt x="2679385" y="67398"/>
                  <a:pt x="2293519" y="23639"/>
                  <a:pt x="1992603" y="39014"/>
                </a:cubicBezTo>
                <a:cubicBezTo>
                  <a:pt x="1691687" y="54389"/>
                  <a:pt x="1522242" y="43101"/>
                  <a:pt x="1332801" y="39014"/>
                </a:cubicBezTo>
                <a:cubicBezTo>
                  <a:pt x="1143360" y="34927"/>
                  <a:pt x="387532" y="29407"/>
                  <a:pt x="0" y="39014"/>
                </a:cubicBezTo>
                <a:cubicBezTo>
                  <a:pt x="400" y="28770"/>
                  <a:pt x="474" y="10303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8053" y="18348"/>
                  <a:pt x="11217451" y="28548"/>
                  <a:pt x="11216640" y="39014"/>
                </a:cubicBezTo>
                <a:cubicBezTo>
                  <a:pt x="11017847" y="6121"/>
                  <a:pt x="10755277" y="3405"/>
                  <a:pt x="10444671" y="39014"/>
                </a:cubicBezTo>
                <a:cubicBezTo>
                  <a:pt x="10134065" y="74623"/>
                  <a:pt x="10260913" y="53515"/>
                  <a:pt x="10121368" y="39014"/>
                </a:cubicBezTo>
                <a:cubicBezTo>
                  <a:pt x="9981823" y="24513"/>
                  <a:pt x="9877962" y="56272"/>
                  <a:pt x="9685899" y="39014"/>
                </a:cubicBezTo>
                <a:cubicBezTo>
                  <a:pt x="9493836" y="21756"/>
                  <a:pt x="9065090" y="29153"/>
                  <a:pt x="8801763" y="39014"/>
                </a:cubicBezTo>
                <a:cubicBezTo>
                  <a:pt x="8538436" y="48875"/>
                  <a:pt x="8443494" y="47334"/>
                  <a:pt x="8141961" y="39014"/>
                </a:cubicBezTo>
                <a:cubicBezTo>
                  <a:pt x="7840428" y="30694"/>
                  <a:pt x="7798303" y="29136"/>
                  <a:pt x="7706491" y="39014"/>
                </a:cubicBezTo>
                <a:cubicBezTo>
                  <a:pt x="7614679" y="48893"/>
                  <a:pt x="7346909" y="20562"/>
                  <a:pt x="7046689" y="39014"/>
                </a:cubicBezTo>
                <a:cubicBezTo>
                  <a:pt x="6746469" y="57466"/>
                  <a:pt x="6865848" y="37679"/>
                  <a:pt x="6723386" y="39014"/>
                </a:cubicBezTo>
                <a:cubicBezTo>
                  <a:pt x="6580924" y="40349"/>
                  <a:pt x="6495483" y="30104"/>
                  <a:pt x="6400083" y="39014"/>
                </a:cubicBezTo>
                <a:cubicBezTo>
                  <a:pt x="6304683" y="47924"/>
                  <a:pt x="6067597" y="53504"/>
                  <a:pt x="5740280" y="39014"/>
                </a:cubicBezTo>
                <a:cubicBezTo>
                  <a:pt x="5412963" y="24524"/>
                  <a:pt x="5451213" y="50003"/>
                  <a:pt x="5304811" y="39014"/>
                </a:cubicBezTo>
                <a:cubicBezTo>
                  <a:pt x="5158409" y="28025"/>
                  <a:pt x="4845297" y="25324"/>
                  <a:pt x="4532842" y="39014"/>
                </a:cubicBezTo>
                <a:cubicBezTo>
                  <a:pt x="4220387" y="52704"/>
                  <a:pt x="4185572" y="34151"/>
                  <a:pt x="4097373" y="39014"/>
                </a:cubicBezTo>
                <a:cubicBezTo>
                  <a:pt x="4009174" y="43877"/>
                  <a:pt x="3564045" y="74688"/>
                  <a:pt x="3325404" y="39014"/>
                </a:cubicBezTo>
                <a:cubicBezTo>
                  <a:pt x="3086763" y="3340"/>
                  <a:pt x="3154286" y="30575"/>
                  <a:pt x="3002101" y="39014"/>
                </a:cubicBezTo>
                <a:cubicBezTo>
                  <a:pt x="2849916" y="47453"/>
                  <a:pt x="2463587" y="71637"/>
                  <a:pt x="2230132" y="39014"/>
                </a:cubicBezTo>
                <a:cubicBezTo>
                  <a:pt x="1996677" y="6391"/>
                  <a:pt x="1935123" y="57784"/>
                  <a:pt x="1794662" y="39014"/>
                </a:cubicBezTo>
                <a:cubicBezTo>
                  <a:pt x="1654201" y="20245"/>
                  <a:pt x="1620288" y="54874"/>
                  <a:pt x="1471359" y="39014"/>
                </a:cubicBezTo>
                <a:cubicBezTo>
                  <a:pt x="1322430" y="23154"/>
                  <a:pt x="1214930" y="51449"/>
                  <a:pt x="1035890" y="39014"/>
                </a:cubicBezTo>
                <a:cubicBezTo>
                  <a:pt x="856850" y="26579"/>
                  <a:pt x="455402" y="10165"/>
                  <a:pt x="0" y="39014"/>
                </a:cubicBezTo>
                <a:cubicBezTo>
                  <a:pt x="-224" y="24932"/>
                  <a:pt x="-807" y="1014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513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74D00-F5DF-886B-16C8-75B3FAC4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06DE0-92DD-8205-40F6-620AA274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02EC9-2074-F81E-E35C-D51AEDD4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907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5B32-D239-7DF4-3046-DD8DDF3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17570-BAE9-B9C8-434A-F9F70840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342D9-B420-6296-DFE1-8FFEC626B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F0FDB-C16D-2C4A-354B-1B2032B4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72710-D1D8-D4AD-09EF-514AB61BB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F53B8-2E18-C234-8688-1040ECCB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379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C896-3586-D4CB-4A7C-F5E98070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82266-F5CF-1F45-F12F-F1B58085A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9D47A-DA5F-553F-0604-3538434AA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1E136-21A8-37FB-E1A1-21F1B2FA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4359A-ABFA-0A63-1B58-2C7DFE21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16D64-7C50-CB62-F203-103E0C6E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590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6EF3-EBD0-3A56-ED68-752F4B58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409D4-9352-C02E-460F-87EA14293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26302-FB35-F7F0-1F13-9465D489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5CC54-227D-EE33-46EC-9DBBF678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87E54-DF3B-2ECC-FD6D-9797325C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365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BA793-FF05-BD94-154C-616BE4BFF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40895-411A-3E26-3642-D4F8824CD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7716-32C9-9A5D-A133-CD9FC4DF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2563C-5415-5A88-C658-2A6D2DD2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C4573-8E55-3569-0DFC-977D1D4A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2295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EE2C-0E21-4877-A158-6B8D9934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7165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 dirty="0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 dirty="0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 dirty="0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 dirty="0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 dirty="0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23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8498729-8E0E-452C-9DE5-20C4280E68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0895" y="7552000"/>
            <a:ext cx="4838400" cy="2201600"/>
          </a:xfrm>
          <a:solidFill>
            <a:schemeClr val="bg1">
              <a:lumMod val="85000"/>
              <a:alpha val="80000"/>
            </a:schemeClr>
          </a:solidFill>
        </p:spPr>
        <p:txBody>
          <a:bodyPr lIns="288000" tIns="252000"/>
          <a:lstStyle>
            <a:lvl1pPr marL="0" indent="0">
              <a:spcBef>
                <a:spcPts val="533"/>
              </a:spcBef>
              <a:buNone/>
              <a:defRPr sz="1387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533"/>
              </a:spcBef>
              <a:buNone/>
              <a:defRPr sz="1067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02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6ED01E-03BA-4CB7-BDDB-4A7F0B0DA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089" y="7552000"/>
            <a:ext cx="2963701" cy="2201600"/>
          </a:xfrm>
          <a:solidFill>
            <a:schemeClr val="bg1">
              <a:lumMod val="95000"/>
            </a:schemeClr>
          </a:solidFill>
        </p:spPr>
        <p:txBody>
          <a:bodyPr lIns="288000" tIns="252000"/>
          <a:lstStyle>
            <a:lvl1pPr marL="0" indent="0">
              <a:spcBef>
                <a:spcPts val="533"/>
              </a:spcBef>
              <a:buNone/>
              <a:defRPr sz="1387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533"/>
              </a:spcBef>
              <a:buNone/>
              <a:defRPr sz="1067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01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25711" y="280351"/>
            <a:ext cx="11425648" cy="188524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noProof="0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25711" y="2540710"/>
            <a:ext cx="11425648" cy="470196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C51713D-9A60-48EF-A25A-764AEDE9E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6401" y="7552000"/>
            <a:ext cx="3310080" cy="2201600"/>
          </a:xfrm>
          <a:solidFill>
            <a:schemeClr val="bg1">
              <a:lumMod val="95000"/>
            </a:schemeClr>
          </a:solidFill>
        </p:spPr>
        <p:txBody>
          <a:bodyPr lIns="288000" tIns="252000"/>
          <a:lstStyle>
            <a:lvl1pPr marL="0" indent="0">
              <a:spcBef>
                <a:spcPts val="533"/>
              </a:spcBef>
              <a:buNone/>
              <a:defRPr sz="1387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533"/>
              </a:spcBef>
              <a:buNone/>
              <a:defRPr sz="1067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3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840089" y="1679787"/>
            <a:ext cx="307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2186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2548" y="3576322"/>
            <a:ext cx="9387308" cy="3218177"/>
          </a:xfrm>
        </p:spPr>
        <p:txBody>
          <a:bodyPr anchor="b">
            <a:normAutofit/>
          </a:bodyPr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2548" y="6794497"/>
            <a:ext cx="9387308" cy="16018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45111" y="6145648"/>
            <a:ext cx="1984673" cy="1111866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2075" y="6442015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096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9371305" cy="18217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546" y="3034453"/>
            <a:ext cx="9375268" cy="5372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2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31" y="637235"/>
            <a:ext cx="11216640" cy="5787136"/>
          </a:xfrm>
        </p:spPr>
        <p:txBody>
          <a:bodyPr anchor="b">
            <a:normAutofit/>
          </a:bodyPr>
          <a:lstStyle>
            <a:lvl1pPr>
              <a:defRPr sz="85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331" y="7087616"/>
            <a:ext cx="11216640" cy="1599590"/>
          </a:xfrm>
        </p:spPr>
        <p:txBody>
          <a:bodyPr>
            <a:normAutofit/>
          </a:bodyPr>
          <a:lstStyle>
            <a:lvl1pPr marL="0" indent="0">
              <a:buNone/>
              <a:defRPr sz="2987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94081" y="6736900"/>
            <a:ext cx="4526495" cy="39014"/>
          </a:xfrm>
          <a:custGeom>
            <a:avLst/>
            <a:gdLst>
              <a:gd name="connsiteX0" fmla="*/ 0 w 4526495"/>
              <a:gd name="connsiteY0" fmla="*/ 0 h 39014"/>
              <a:gd name="connsiteX1" fmla="*/ 601377 w 4526495"/>
              <a:gd name="connsiteY1" fmla="*/ 0 h 39014"/>
              <a:gd name="connsiteX2" fmla="*/ 1112224 w 4526495"/>
              <a:gd name="connsiteY2" fmla="*/ 0 h 39014"/>
              <a:gd name="connsiteX3" fmla="*/ 1668337 w 4526495"/>
              <a:gd name="connsiteY3" fmla="*/ 0 h 39014"/>
              <a:gd name="connsiteX4" fmla="*/ 2360244 w 4526495"/>
              <a:gd name="connsiteY4" fmla="*/ 0 h 39014"/>
              <a:gd name="connsiteX5" fmla="*/ 2961621 w 4526495"/>
              <a:gd name="connsiteY5" fmla="*/ 0 h 39014"/>
              <a:gd name="connsiteX6" fmla="*/ 3517733 w 4526495"/>
              <a:gd name="connsiteY6" fmla="*/ 0 h 39014"/>
              <a:gd name="connsiteX7" fmla="*/ 4526495 w 4526495"/>
              <a:gd name="connsiteY7" fmla="*/ 0 h 39014"/>
              <a:gd name="connsiteX8" fmla="*/ 4526495 w 4526495"/>
              <a:gd name="connsiteY8" fmla="*/ 39014 h 39014"/>
              <a:gd name="connsiteX9" fmla="*/ 3879853 w 4526495"/>
              <a:gd name="connsiteY9" fmla="*/ 39014 h 39014"/>
              <a:gd name="connsiteX10" fmla="*/ 3323741 w 4526495"/>
              <a:gd name="connsiteY10" fmla="*/ 39014 h 39014"/>
              <a:gd name="connsiteX11" fmla="*/ 2586569 w 4526495"/>
              <a:gd name="connsiteY11" fmla="*/ 39014 h 39014"/>
              <a:gd name="connsiteX12" fmla="*/ 1985191 w 4526495"/>
              <a:gd name="connsiteY12" fmla="*/ 39014 h 39014"/>
              <a:gd name="connsiteX13" fmla="*/ 1474344 w 4526495"/>
              <a:gd name="connsiteY13" fmla="*/ 39014 h 39014"/>
              <a:gd name="connsiteX14" fmla="*/ 782437 w 4526495"/>
              <a:gd name="connsiteY14" fmla="*/ 39014 h 39014"/>
              <a:gd name="connsiteX15" fmla="*/ 0 w 4526495"/>
              <a:gd name="connsiteY15" fmla="*/ 39014 h 39014"/>
              <a:gd name="connsiteX16" fmla="*/ 0 w 4526495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39014" fill="none" extrusionOk="0">
                <a:moveTo>
                  <a:pt x="0" y="0"/>
                </a:moveTo>
                <a:cubicBezTo>
                  <a:pt x="144266" y="20346"/>
                  <a:pt x="330539" y="-26187"/>
                  <a:pt x="601377" y="0"/>
                </a:cubicBezTo>
                <a:cubicBezTo>
                  <a:pt x="872215" y="26187"/>
                  <a:pt x="998198" y="5618"/>
                  <a:pt x="1112224" y="0"/>
                </a:cubicBezTo>
                <a:cubicBezTo>
                  <a:pt x="1226250" y="-5618"/>
                  <a:pt x="1529339" y="-16033"/>
                  <a:pt x="1668337" y="0"/>
                </a:cubicBezTo>
                <a:cubicBezTo>
                  <a:pt x="1807335" y="16033"/>
                  <a:pt x="2167788" y="28454"/>
                  <a:pt x="2360244" y="0"/>
                </a:cubicBezTo>
                <a:cubicBezTo>
                  <a:pt x="2552700" y="-28454"/>
                  <a:pt x="2828012" y="23650"/>
                  <a:pt x="2961621" y="0"/>
                </a:cubicBezTo>
                <a:cubicBezTo>
                  <a:pt x="3095230" y="-23650"/>
                  <a:pt x="3299376" y="23330"/>
                  <a:pt x="3517733" y="0"/>
                </a:cubicBezTo>
                <a:cubicBezTo>
                  <a:pt x="3736090" y="-23330"/>
                  <a:pt x="4320177" y="-38794"/>
                  <a:pt x="4526495" y="0"/>
                </a:cubicBezTo>
                <a:cubicBezTo>
                  <a:pt x="4526722" y="16152"/>
                  <a:pt x="4526713" y="20672"/>
                  <a:pt x="4526495" y="39014"/>
                </a:cubicBezTo>
                <a:cubicBezTo>
                  <a:pt x="4241700" y="47841"/>
                  <a:pt x="4031432" y="52419"/>
                  <a:pt x="3879853" y="39014"/>
                </a:cubicBezTo>
                <a:cubicBezTo>
                  <a:pt x="3728274" y="25609"/>
                  <a:pt x="3583446" y="66512"/>
                  <a:pt x="3323741" y="39014"/>
                </a:cubicBezTo>
                <a:cubicBezTo>
                  <a:pt x="3064036" y="11516"/>
                  <a:pt x="2871303" y="41902"/>
                  <a:pt x="2586569" y="39014"/>
                </a:cubicBezTo>
                <a:cubicBezTo>
                  <a:pt x="2301835" y="36126"/>
                  <a:pt x="2120554" y="23028"/>
                  <a:pt x="1985191" y="39014"/>
                </a:cubicBezTo>
                <a:cubicBezTo>
                  <a:pt x="1849828" y="55000"/>
                  <a:pt x="1696131" y="18723"/>
                  <a:pt x="1474344" y="39014"/>
                </a:cubicBezTo>
                <a:cubicBezTo>
                  <a:pt x="1252557" y="59305"/>
                  <a:pt x="1076714" y="68328"/>
                  <a:pt x="782437" y="39014"/>
                </a:cubicBezTo>
                <a:cubicBezTo>
                  <a:pt x="488160" y="9700"/>
                  <a:pt x="171978" y="42472"/>
                  <a:pt x="0" y="39014"/>
                </a:cubicBezTo>
                <a:cubicBezTo>
                  <a:pt x="833" y="30896"/>
                  <a:pt x="874" y="11750"/>
                  <a:pt x="0" y="0"/>
                </a:cubicBezTo>
                <a:close/>
              </a:path>
              <a:path w="4526495" h="39014" stroke="0" extrusionOk="0">
                <a:moveTo>
                  <a:pt x="0" y="0"/>
                </a:moveTo>
                <a:cubicBezTo>
                  <a:pt x="125005" y="-7063"/>
                  <a:pt x="332224" y="-23006"/>
                  <a:pt x="601377" y="0"/>
                </a:cubicBezTo>
                <a:cubicBezTo>
                  <a:pt x="870530" y="23006"/>
                  <a:pt x="987580" y="-15822"/>
                  <a:pt x="1112224" y="0"/>
                </a:cubicBezTo>
                <a:cubicBezTo>
                  <a:pt x="1236868" y="15822"/>
                  <a:pt x="1596990" y="20745"/>
                  <a:pt x="1849397" y="0"/>
                </a:cubicBezTo>
                <a:cubicBezTo>
                  <a:pt x="2101804" y="-20745"/>
                  <a:pt x="2278093" y="15371"/>
                  <a:pt x="2450774" y="0"/>
                </a:cubicBezTo>
                <a:cubicBezTo>
                  <a:pt x="2623455" y="-15371"/>
                  <a:pt x="2804762" y="-21377"/>
                  <a:pt x="3052151" y="0"/>
                </a:cubicBezTo>
                <a:cubicBezTo>
                  <a:pt x="3299540" y="21377"/>
                  <a:pt x="3606403" y="-12831"/>
                  <a:pt x="3789323" y="0"/>
                </a:cubicBezTo>
                <a:cubicBezTo>
                  <a:pt x="3972243" y="12831"/>
                  <a:pt x="4197686" y="-14771"/>
                  <a:pt x="4526495" y="0"/>
                </a:cubicBezTo>
                <a:cubicBezTo>
                  <a:pt x="4528092" y="16013"/>
                  <a:pt x="4527178" y="28080"/>
                  <a:pt x="4526495" y="39014"/>
                </a:cubicBezTo>
                <a:cubicBezTo>
                  <a:pt x="4301653" y="17748"/>
                  <a:pt x="4186546" y="61237"/>
                  <a:pt x="3970383" y="39014"/>
                </a:cubicBezTo>
                <a:cubicBezTo>
                  <a:pt x="3754220" y="16791"/>
                  <a:pt x="3557985" y="51964"/>
                  <a:pt x="3323741" y="39014"/>
                </a:cubicBezTo>
                <a:cubicBezTo>
                  <a:pt x="3089497" y="26064"/>
                  <a:pt x="2871745" y="19848"/>
                  <a:pt x="2677098" y="39014"/>
                </a:cubicBezTo>
                <a:cubicBezTo>
                  <a:pt x="2482451" y="58180"/>
                  <a:pt x="2247609" y="24622"/>
                  <a:pt x="2075721" y="39014"/>
                </a:cubicBezTo>
                <a:cubicBezTo>
                  <a:pt x="1903833" y="53406"/>
                  <a:pt x="1609733" y="25990"/>
                  <a:pt x="1338549" y="39014"/>
                </a:cubicBezTo>
                <a:cubicBezTo>
                  <a:pt x="1067365" y="52038"/>
                  <a:pt x="771472" y="3812"/>
                  <a:pt x="601377" y="39014"/>
                </a:cubicBezTo>
                <a:cubicBezTo>
                  <a:pt x="431282" y="74216"/>
                  <a:pt x="184500" y="40941"/>
                  <a:pt x="0" y="39014"/>
                </a:cubicBezTo>
                <a:cubicBezTo>
                  <a:pt x="430" y="31186"/>
                  <a:pt x="-1307" y="1530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231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2950488"/>
            <a:ext cx="9375268" cy="2088960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5093547"/>
            <a:ext cx="9375268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4200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548" y="3038871"/>
            <a:ext cx="4547600" cy="53580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0837" y="3038871"/>
            <a:ext cx="4546977" cy="53580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1120403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454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1834" y="3166757"/>
            <a:ext cx="408831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62546" y="3986330"/>
            <a:ext cx="4547601" cy="44170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4309" y="3162166"/>
            <a:ext cx="408638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85728" y="3981739"/>
            <a:ext cx="4544967" cy="44170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1120403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4231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6" y="887623"/>
            <a:ext cx="9371307" cy="18217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421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08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634436"/>
            <a:ext cx="3739853" cy="1388533"/>
          </a:xfrm>
        </p:spPr>
        <p:txBody>
          <a:bodyPr anchor="b"/>
          <a:lstStyle>
            <a:lvl1pPr algn="l">
              <a:defRPr sz="284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6302" y="634438"/>
            <a:ext cx="5391511" cy="77012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2273583"/>
            <a:ext cx="3739853" cy="6062131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5139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6827520"/>
            <a:ext cx="9375268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62546" y="903061"/>
            <a:ext cx="9375268" cy="5482624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633547"/>
            <a:ext cx="9375268" cy="702168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08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866986"/>
            <a:ext cx="9375268" cy="4433124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6192421"/>
            <a:ext cx="9375268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652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998" y="866987"/>
            <a:ext cx="8689190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36049" y="4985173"/>
            <a:ext cx="8041085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6192421"/>
            <a:ext cx="9375268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1828" y="921607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18892" y="413199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29568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3467949"/>
            <a:ext cx="9375268" cy="3875335"/>
          </a:xfrm>
        </p:spPr>
        <p:txBody>
          <a:bodyPr anchor="b">
            <a:normAutofit/>
          </a:bodyPr>
          <a:lstStyle>
            <a:lvl1pPr algn="l">
              <a:defRPr sz="682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37526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42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744013"/>
            <a:ext cx="5527040" cy="6047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744013"/>
            <a:ext cx="5527040" cy="6047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3 w 11216640"/>
              <a:gd name="connsiteY1" fmla="*/ 0 h 39014"/>
              <a:gd name="connsiteX2" fmla="*/ 1095272 w 11216640"/>
              <a:gd name="connsiteY2" fmla="*/ 0 h 39014"/>
              <a:gd name="connsiteX3" fmla="*/ 1418575 w 11216640"/>
              <a:gd name="connsiteY3" fmla="*/ 0 h 39014"/>
              <a:gd name="connsiteX4" fmla="*/ 1741878 w 11216640"/>
              <a:gd name="connsiteY4" fmla="*/ 0 h 39014"/>
              <a:gd name="connsiteX5" fmla="*/ 2626013 w 11216640"/>
              <a:gd name="connsiteY5" fmla="*/ 0 h 39014"/>
              <a:gd name="connsiteX6" fmla="*/ 3285816 w 11216640"/>
              <a:gd name="connsiteY6" fmla="*/ 0 h 39014"/>
              <a:gd name="connsiteX7" fmla="*/ 3609119 w 11216640"/>
              <a:gd name="connsiteY7" fmla="*/ 0 h 39014"/>
              <a:gd name="connsiteX8" fmla="*/ 4268921 w 11216640"/>
              <a:gd name="connsiteY8" fmla="*/ 0 h 39014"/>
              <a:gd name="connsiteX9" fmla="*/ 5153056 w 11216640"/>
              <a:gd name="connsiteY9" fmla="*/ 0 h 39014"/>
              <a:gd name="connsiteX10" fmla="*/ 5700692 w 11216640"/>
              <a:gd name="connsiteY10" fmla="*/ 0 h 39014"/>
              <a:gd name="connsiteX11" fmla="*/ 6248328 w 11216640"/>
              <a:gd name="connsiteY11" fmla="*/ 0 h 39014"/>
              <a:gd name="connsiteX12" fmla="*/ 6908131 w 11216640"/>
              <a:gd name="connsiteY12" fmla="*/ 0 h 39014"/>
              <a:gd name="connsiteX13" fmla="*/ 7680099 w 11216640"/>
              <a:gd name="connsiteY13" fmla="*/ 0 h 39014"/>
              <a:gd name="connsiteX14" fmla="*/ 8452068 w 11216640"/>
              <a:gd name="connsiteY14" fmla="*/ 0 h 39014"/>
              <a:gd name="connsiteX15" fmla="*/ 9224037 w 11216640"/>
              <a:gd name="connsiteY15" fmla="*/ 0 h 39014"/>
              <a:gd name="connsiteX16" fmla="*/ 10108172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1 w 11216640"/>
              <a:gd name="connsiteY19" fmla="*/ 39014 h 39014"/>
              <a:gd name="connsiteX20" fmla="*/ 10121368 w 11216640"/>
              <a:gd name="connsiteY20" fmla="*/ 39014 h 39014"/>
              <a:gd name="connsiteX21" fmla="*/ 9461566 w 11216640"/>
              <a:gd name="connsiteY21" fmla="*/ 39014 h 39014"/>
              <a:gd name="connsiteX22" fmla="*/ 8913930 w 11216640"/>
              <a:gd name="connsiteY22" fmla="*/ 39014 h 39014"/>
              <a:gd name="connsiteX23" fmla="*/ 8366294 w 11216640"/>
              <a:gd name="connsiteY23" fmla="*/ 39014 h 39014"/>
              <a:gd name="connsiteX24" fmla="*/ 7818658 w 11216640"/>
              <a:gd name="connsiteY24" fmla="*/ 39014 h 39014"/>
              <a:gd name="connsiteX25" fmla="*/ 7271022 w 11216640"/>
              <a:gd name="connsiteY25" fmla="*/ 39014 h 39014"/>
              <a:gd name="connsiteX26" fmla="*/ 6499053 w 11216640"/>
              <a:gd name="connsiteY26" fmla="*/ 39014 h 39014"/>
              <a:gd name="connsiteX27" fmla="*/ 5839251 w 11216640"/>
              <a:gd name="connsiteY27" fmla="*/ 39014 h 39014"/>
              <a:gd name="connsiteX28" fmla="*/ 5515948 w 11216640"/>
              <a:gd name="connsiteY28" fmla="*/ 39014 h 39014"/>
              <a:gd name="connsiteX29" fmla="*/ 4968312 w 11216640"/>
              <a:gd name="connsiteY29" fmla="*/ 39014 h 39014"/>
              <a:gd name="connsiteX30" fmla="*/ 4196343 w 11216640"/>
              <a:gd name="connsiteY30" fmla="*/ 39014 h 39014"/>
              <a:gd name="connsiteX31" fmla="*/ 3760873 w 11216640"/>
              <a:gd name="connsiteY31" fmla="*/ 39014 h 39014"/>
              <a:gd name="connsiteX32" fmla="*/ 2876738 w 11216640"/>
              <a:gd name="connsiteY32" fmla="*/ 39014 h 39014"/>
              <a:gd name="connsiteX33" fmla="*/ 1992603 w 11216640"/>
              <a:gd name="connsiteY33" fmla="*/ 39014 h 39014"/>
              <a:gd name="connsiteX34" fmla="*/ 1332801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6660" y="15412"/>
                  <a:pt x="11215259" y="20924"/>
                  <a:pt x="11216640" y="39014"/>
                </a:cubicBezTo>
                <a:cubicBezTo>
                  <a:pt x="10901973" y="7699"/>
                  <a:pt x="10789223" y="61263"/>
                  <a:pt x="10444671" y="39014"/>
                </a:cubicBezTo>
                <a:cubicBezTo>
                  <a:pt x="10100119" y="16765"/>
                  <a:pt x="10264883" y="23166"/>
                  <a:pt x="10121368" y="39014"/>
                </a:cubicBezTo>
                <a:cubicBezTo>
                  <a:pt x="9977853" y="54862"/>
                  <a:pt x="9611299" y="9407"/>
                  <a:pt x="9461566" y="39014"/>
                </a:cubicBezTo>
                <a:cubicBezTo>
                  <a:pt x="9311833" y="68621"/>
                  <a:pt x="9125032" y="15035"/>
                  <a:pt x="8913930" y="39014"/>
                </a:cubicBezTo>
                <a:cubicBezTo>
                  <a:pt x="8702828" y="62993"/>
                  <a:pt x="8484882" y="25900"/>
                  <a:pt x="8366294" y="39014"/>
                </a:cubicBezTo>
                <a:cubicBezTo>
                  <a:pt x="8247706" y="52128"/>
                  <a:pt x="8051767" y="17633"/>
                  <a:pt x="7818658" y="39014"/>
                </a:cubicBezTo>
                <a:cubicBezTo>
                  <a:pt x="7585549" y="60395"/>
                  <a:pt x="7390473" y="47090"/>
                  <a:pt x="7271022" y="39014"/>
                </a:cubicBezTo>
                <a:cubicBezTo>
                  <a:pt x="7151571" y="30938"/>
                  <a:pt x="6655453" y="2454"/>
                  <a:pt x="6499053" y="39014"/>
                </a:cubicBezTo>
                <a:cubicBezTo>
                  <a:pt x="6342653" y="75574"/>
                  <a:pt x="6132782" y="66528"/>
                  <a:pt x="5839251" y="39014"/>
                </a:cubicBezTo>
                <a:cubicBezTo>
                  <a:pt x="5545720" y="11500"/>
                  <a:pt x="5671989" y="48739"/>
                  <a:pt x="5515948" y="39014"/>
                </a:cubicBezTo>
                <a:cubicBezTo>
                  <a:pt x="5359907" y="29289"/>
                  <a:pt x="5211532" y="65101"/>
                  <a:pt x="4968312" y="39014"/>
                </a:cubicBezTo>
                <a:cubicBezTo>
                  <a:pt x="4725092" y="12927"/>
                  <a:pt x="4368419" y="74358"/>
                  <a:pt x="4196343" y="39014"/>
                </a:cubicBezTo>
                <a:cubicBezTo>
                  <a:pt x="4024267" y="3670"/>
                  <a:pt x="3902113" y="55613"/>
                  <a:pt x="3760873" y="39014"/>
                </a:cubicBezTo>
                <a:cubicBezTo>
                  <a:pt x="3619633" y="22416"/>
                  <a:pt x="3074091" y="10630"/>
                  <a:pt x="2876738" y="39014"/>
                </a:cubicBezTo>
                <a:cubicBezTo>
                  <a:pt x="2679385" y="67398"/>
                  <a:pt x="2293519" y="23639"/>
                  <a:pt x="1992603" y="39014"/>
                </a:cubicBezTo>
                <a:cubicBezTo>
                  <a:pt x="1691687" y="54389"/>
                  <a:pt x="1522242" y="43101"/>
                  <a:pt x="1332801" y="39014"/>
                </a:cubicBezTo>
                <a:cubicBezTo>
                  <a:pt x="1143360" y="34927"/>
                  <a:pt x="387532" y="29407"/>
                  <a:pt x="0" y="39014"/>
                </a:cubicBezTo>
                <a:cubicBezTo>
                  <a:pt x="400" y="28770"/>
                  <a:pt x="474" y="10303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8053" y="18348"/>
                  <a:pt x="11217451" y="28548"/>
                  <a:pt x="11216640" y="39014"/>
                </a:cubicBezTo>
                <a:cubicBezTo>
                  <a:pt x="11017847" y="6121"/>
                  <a:pt x="10755277" y="3405"/>
                  <a:pt x="10444671" y="39014"/>
                </a:cubicBezTo>
                <a:cubicBezTo>
                  <a:pt x="10134065" y="74623"/>
                  <a:pt x="10260913" y="53515"/>
                  <a:pt x="10121368" y="39014"/>
                </a:cubicBezTo>
                <a:cubicBezTo>
                  <a:pt x="9981823" y="24513"/>
                  <a:pt x="9877962" y="56272"/>
                  <a:pt x="9685899" y="39014"/>
                </a:cubicBezTo>
                <a:cubicBezTo>
                  <a:pt x="9493836" y="21756"/>
                  <a:pt x="9065090" y="29153"/>
                  <a:pt x="8801763" y="39014"/>
                </a:cubicBezTo>
                <a:cubicBezTo>
                  <a:pt x="8538436" y="48875"/>
                  <a:pt x="8443494" y="47334"/>
                  <a:pt x="8141961" y="39014"/>
                </a:cubicBezTo>
                <a:cubicBezTo>
                  <a:pt x="7840428" y="30694"/>
                  <a:pt x="7798303" y="29136"/>
                  <a:pt x="7706491" y="39014"/>
                </a:cubicBezTo>
                <a:cubicBezTo>
                  <a:pt x="7614679" y="48893"/>
                  <a:pt x="7346909" y="20562"/>
                  <a:pt x="7046689" y="39014"/>
                </a:cubicBezTo>
                <a:cubicBezTo>
                  <a:pt x="6746469" y="57466"/>
                  <a:pt x="6865848" y="37679"/>
                  <a:pt x="6723386" y="39014"/>
                </a:cubicBezTo>
                <a:cubicBezTo>
                  <a:pt x="6580924" y="40349"/>
                  <a:pt x="6495483" y="30104"/>
                  <a:pt x="6400083" y="39014"/>
                </a:cubicBezTo>
                <a:cubicBezTo>
                  <a:pt x="6304683" y="47924"/>
                  <a:pt x="6067597" y="53504"/>
                  <a:pt x="5740280" y="39014"/>
                </a:cubicBezTo>
                <a:cubicBezTo>
                  <a:pt x="5412963" y="24524"/>
                  <a:pt x="5451213" y="50003"/>
                  <a:pt x="5304811" y="39014"/>
                </a:cubicBezTo>
                <a:cubicBezTo>
                  <a:pt x="5158409" y="28025"/>
                  <a:pt x="4845297" y="25324"/>
                  <a:pt x="4532842" y="39014"/>
                </a:cubicBezTo>
                <a:cubicBezTo>
                  <a:pt x="4220387" y="52704"/>
                  <a:pt x="4185572" y="34151"/>
                  <a:pt x="4097373" y="39014"/>
                </a:cubicBezTo>
                <a:cubicBezTo>
                  <a:pt x="4009174" y="43877"/>
                  <a:pt x="3564045" y="74688"/>
                  <a:pt x="3325404" y="39014"/>
                </a:cubicBezTo>
                <a:cubicBezTo>
                  <a:pt x="3086763" y="3340"/>
                  <a:pt x="3154286" y="30575"/>
                  <a:pt x="3002101" y="39014"/>
                </a:cubicBezTo>
                <a:cubicBezTo>
                  <a:pt x="2849916" y="47453"/>
                  <a:pt x="2463587" y="71637"/>
                  <a:pt x="2230132" y="39014"/>
                </a:cubicBezTo>
                <a:cubicBezTo>
                  <a:pt x="1996677" y="6391"/>
                  <a:pt x="1935123" y="57784"/>
                  <a:pt x="1794662" y="39014"/>
                </a:cubicBezTo>
                <a:cubicBezTo>
                  <a:pt x="1654201" y="20245"/>
                  <a:pt x="1620288" y="54874"/>
                  <a:pt x="1471359" y="39014"/>
                </a:cubicBezTo>
                <a:cubicBezTo>
                  <a:pt x="1322430" y="23154"/>
                  <a:pt x="1214930" y="51449"/>
                  <a:pt x="1035890" y="39014"/>
                </a:cubicBezTo>
                <a:cubicBezTo>
                  <a:pt x="856850" y="26579"/>
                  <a:pt x="455402" y="10165"/>
                  <a:pt x="0" y="39014"/>
                </a:cubicBezTo>
                <a:cubicBezTo>
                  <a:pt x="-224" y="24932"/>
                  <a:pt x="-807" y="1014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9469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11998" y="866987"/>
            <a:ext cx="8689190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62546" y="6177280"/>
            <a:ext cx="9512238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51223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1828" y="921607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18892" y="413199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6873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7" y="892312"/>
            <a:ext cx="9375266" cy="4096028"/>
          </a:xfrm>
        </p:spPr>
        <p:txBody>
          <a:bodyPr anchor="ctr">
            <a:normAutofit/>
          </a:bodyPr>
          <a:lstStyle>
            <a:lvl1pPr algn="l">
              <a:defRPr sz="682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62546" y="6177280"/>
            <a:ext cx="9375268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37526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959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106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2805" y="892311"/>
            <a:ext cx="2355388" cy="7514762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2547" y="892311"/>
            <a:ext cx="6707695" cy="7514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53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757018"/>
            <a:ext cx="5501639" cy="1171786"/>
          </a:xfrm>
        </p:spPr>
        <p:txBody>
          <a:bodyPr anchor="b">
            <a:normAutofit/>
          </a:bodyPr>
          <a:lstStyle>
            <a:lvl1pPr marL="0" indent="0">
              <a:buNone/>
              <a:defRPr sz="384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4161536"/>
            <a:ext cx="5501639" cy="4642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757018"/>
            <a:ext cx="5528734" cy="1171786"/>
          </a:xfrm>
        </p:spPr>
        <p:txBody>
          <a:bodyPr anchor="b">
            <a:normAutofit/>
          </a:bodyPr>
          <a:lstStyle>
            <a:lvl1pPr marL="0" indent="0">
              <a:buNone/>
              <a:defRPr sz="384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4161536"/>
            <a:ext cx="5528734" cy="4642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3 w 11216640"/>
              <a:gd name="connsiteY1" fmla="*/ 0 h 39014"/>
              <a:gd name="connsiteX2" fmla="*/ 1095272 w 11216640"/>
              <a:gd name="connsiteY2" fmla="*/ 0 h 39014"/>
              <a:gd name="connsiteX3" fmla="*/ 1418575 w 11216640"/>
              <a:gd name="connsiteY3" fmla="*/ 0 h 39014"/>
              <a:gd name="connsiteX4" fmla="*/ 1741878 w 11216640"/>
              <a:gd name="connsiteY4" fmla="*/ 0 h 39014"/>
              <a:gd name="connsiteX5" fmla="*/ 2626013 w 11216640"/>
              <a:gd name="connsiteY5" fmla="*/ 0 h 39014"/>
              <a:gd name="connsiteX6" fmla="*/ 3285816 w 11216640"/>
              <a:gd name="connsiteY6" fmla="*/ 0 h 39014"/>
              <a:gd name="connsiteX7" fmla="*/ 3609119 w 11216640"/>
              <a:gd name="connsiteY7" fmla="*/ 0 h 39014"/>
              <a:gd name="connsiteX8" fmla="*/ 4268921 w 11216640"/>
              <a:gd name="connsiteY8" fmla="*/ 0 h 39014"/>
              <a:gd name="connsiteX9" fmla="*/ 5153056 w 11216640"/>
              <a:gd name="connsiteY9" fmla="*/ 0 h 39014"/>
              <a:gd name="connsiteX10" fmla="*/ 5700692 w 11216640"/>
              <a:gd name="connsiteY10" fmla="*/ 0 h 39014"/>
              <a:gd name="connsiteX11" fmla="*/ 6248328 w 11216640"/>
              <a:gd name="connsiteY11" fmla="*/ 0 h 39014"/>
              <a:gd name="connsiteX12" fmla="*/ 6908131 w 11216640"/>
              <a:gd name="connsiteY12" fmla="*/ 0 h 39014"/>
              <a:gd name="connsiteX13" fmla="*/ 7680099 w 11216640"/>
              <a:gd name="connsiteY13" fmla="*/ 0 h 39014"/>
              <a:gd name="connsiteX14" fmla="*/ 8452068 w 11216640"/>
              <a:gd name="connsiteY14" fmla="*/ 0 h 39014"/>
              <a:gd name="connsiteX15" fmla="*/ 9224037 w 11216640"/>
              <a:gd name="connsiteY15" fmla="*/ 0 h 39014"/>
              <a:gd name="connsiteX16" fmla="*/ 10108172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1 w 11216640"/>
              <a:gd name="connsiteY19" fmla="*/ 39014 h 39014"/>
              <a:gd name="connsiteX20" fmla="*/ 10121368 w 11216640"/>
              <a:gd name="connsiteY20" fmla="*/ 39014 h 39014"/>
              <a:gd name="connsiteX21" fmla="*/ 9461566 w 11216640"/>
              <a:gd name="connsiteY21" fmla="*/ 39014 h 39014"/>
              <a:gd name="connsiteX22" fmla="*/ 8913930 w 11216640"/>
              <a:gd name="connsiteY22" fmla="*/ 39014 h 39014"/>
              <a:gd name="connsiteX23" fmla="*/ 8366294 w 11216640"/>
              <a:gd name="connsiteY23" fmla="*/ 39014 h 39014"/>
              <a:gd name="connsiteX24" fmla="*/ 7818658 w 11216640"/>
              <a:gd name="connsiteY24" fmla="*/ 39014 h 39014"/>
              <a:gd name="connsiteX25" fmla="*/ 7271022 w 11216640"/>
              <a:gd name="connsiteY25" fmla="*/ 39014 h 39014"/>
              <a:gd name="connsiteX26" fmla="*/ 6499053 w 11216640"/>
              <a:gd name="connsiteY26" fmla="*/ 39014 h 39014"/>
              <a:gd name="connsiteX27" fmla="*/ 5839251 w 11216640"/>
              <a:gd name="connsiteY27" fmla="*/ 39014 h 39014"/>
              <a:gd name="connsiteX28" fmla="*/ 5515948 w 11216640"/>
              <a:gd name="connsiteY28" fmla="*/ 39014 h 39014"/>
              <a:gd name="connsiteX29" fmla="*/ 4968312 w 11216640"/>
              <a:gd name="connsiteY29" fmla="*/ 39014 h 39014"/>
              <a:gd name="connsiteX30" fmla="*/ 4196343 w 11216640"/>
              <a:gd name="connsiteY30" fmla="*/ 39014 h 39014"/>
              <a:gd name="connsiteX31" fmla="*/ 3760873 w 11216640"/>
              <a:gd name="connsiteY31" fmla="*/ 39014 h 39014"/>
              <a:gd name="connsiteX32" fmla="*/ 2876738 w 11216640"/>
              <a:gd name="connsiteY32" fmla="*/ 39014 h 39014"/>
              <a:gd name="connsiteX33" fmla="*/ 1992603 w 11216640"/>
              <a:gd name="connsiteY33" fmla="*/ 39014 h 39014"/>
              <a:gd name="connsiteX34" fmla="*/ 1332801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6660" y="15412"/>
                  <a:pt x="11215259" y="20924"/>
                  <a:pt x="11216640" y="39014"/>
                </a:cubicBezTo>
                <a:cubicBezTo>
                  <a:pt x="10901973" y="7699"/>
                  <a:pt x="10789223" y="61263"/>
                  <a:pt x="10444671" y="39014"/>
                </a:cubicBezTo>
                <a:cubicBezTo>
                  <a:pt x="10100119" y="16765"/>
                  <a:pt x="10264883" y="23166"/>
                  <a:pt x="10121368" y="39014"/>
                </a:cubicBezTo>
                <a:cubicBezTo>
                  <a:pt x="9977853" y="54862"/>
                  <a:pt x="9611299" y="9407"/>
                  <a:pt x="9461566" y="39014"/>
                </a:cubicBezTo>
                <a:cubicBezTo>
                  <a:pt x="9311833" y="68621"/>
                  <a:pt x="9125032" y="15035"/>
                  <a:pt x="8913930" y="39014"/>
                </a:cubicBezTo>
                <a:cubicBezTo>
                  <a:pt x="8702828" y="62993"/>
                  <a:pt x="8484882" y="25900"/>
                  <a:pt x="8366294" y="39014"/>
                </a:cubicBezTo>
                <a:cubicBezTo>
                  <a:pt x="8247706" y="52128"/>
                  <a:pt x="8051767" y="17633"/>
                  <a:pt x="7818658" y="39014"/>
                </a:cubicBezTo>
                <a:cubicBezTo>
                  <a:pt x="7585549" y="60395"/>
                  <a:pt x="7390473" y="47090"/>
                  <a:pt x="7271022" y="39014"/>
                </a:cubicBezTo>
                <a:cubicBezTo>
                  <a:pt x="7151571" y="30938"/>
                  <a:pt x="6655453" y="2454"/>
                  <a:pt x="6499053" y="39014"/>
                </a:cubicBezTo>
                <a:cubicBezTo>
                  <a:pt x="6342653" y="75574"/>
                  <a:pt x="6132782" y="66528"/>
                  <a:pt x="5839251" y="39014"/>
                </a:cubicBezTo>
                <a:cubicBezTo>
                  <a:pt x="5545720" y="11500"/>
                  <a:pt x="5671989" y="48739"/>
                  <a:pt x="5515948" y="39014"/>
                </a:cubicBezTo>
                <a:cubicBezTo>
                  <a:pt x="5359907" y="29289"/>
                  <a:pt x="5211532" y="65101"/>
                  <a:pt x="4968312" y="39014"/>
                </a:cubicBezTo>
                <a:cubicBezTo>
                  <a:pt x="4725092" y="12927"/>
                  <a:pt x="4368419" y="74358"/>
                  <a:pt x="4196343" y="39014"/>
                </a:cubicBezTo>
                <a:cubicBezTo>
                  <a:pt x="4024267" y="3670"/>
                  <a:pt x="3902113" y="55613"/>
                  <a:pt x="3760873" y="39014"/>
                </a:cubicBezTo>
                <a:cubicBezTo>
                  <a:pt x="3619633" y="22416"/>
                  <a:pt x="3074091" y="10630"/>
                  <a:pt x="2876738" y="39014"/>
                </a:cubicBezTo>
                <a:cubicBezTo>
                  <a:pt x="2679385" y="67398"/>
                  <a:pt x="2293519" y="23639"/>
                  <a:pt x="1992603" y="39014"/>
                </a:cubicBezTo>
                <a:cubicBezTo>
                  <a:pt x="1691687" y="54389"/>
                  <a:pt x="1522242" y="43101"/>
                  <a:pt x="1332801" y="39014"/>
                </a:cubicBezTo>
                <a:cubicBezTo>
                  <a:pt x="1143360" y="34927"/>
                  <a:pt x="387532" y="29407"/>
                  <a:pt x="0" y="39014"/>
                </a:cubicBezTo>
                <a:cubicBezTo>
                  <a:pt x="400" y="28770"/>
                  <a:pt x="474" y="10303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8053" y="18348"/>
                  <a:pt x="11217451" y="28548"/>
                  <a:pt x="11216640" y="39014"/>
                </a:cubicBezTo>
                <a:cubicBezTo>
                  <a:pt x="11017847" y="6121"/>
                  <a:pt x="10755277" y="3405"/>
                  <a:pt x="10444671" y="39014"/>
                </a:cubicBezTo>
                <a:cubicBezTo>
                  <a:pt x="10134065" y="74623"/>
                  <a:pt x="10260913" y="53515"/>
                  <a:pt x="10121368" y="39014"/>
                </a:cubicBezTo>
                <a:cubicBezTo>
                  <a:pt x="9981823" y="24513"/>
                  <a:pt x="9877962" y="56272"/>
                  <a:pt x="9685899" y="39014"/>
                </a:cubicBezTo>
                <a:cubicBezTo>
                  <a:pt x="9493836" y="21756"/>
                  <a:pt x="9065090" y="29153"/>
                  <a:pt x="8801763" y="39014"/>
                </a:cubicBezTo>
                <a:cubicBezTo>
                  <a:pt x="8538436" y="48875"/>
                  <a:pt x="8443494" y="47334"/>
                  <a:pt x="8141961" y="39014"/>
                </a:cubicBezTo>
                <a:cubicBezTo>
                  <a:pt x="7840428" y="30694"/>
                  <a:pt x="7798303" y="29136"/>
                  <a:pt x="7706491" y="39014"/>
                </a:cubicBezTo>
                <a:cubicBezTo>
                  <a:pt x="7614679" y="48893"/>
                  <a:pt x="7346909" y="20562"/>
                  <a:pt x="7046689" y="39014"/>
                </a:cubicBezTo>
                <a:cubicBezTo>
                  <a:pt x="6746469" y="57466"/>
                  <a:pt x="6865848" y="37679"/>
                  <a:pt x="6723386" y="39014"/>
                </a:cubicBezTo>
                <a:cubicBezTo>
                  <a:pt x="6580924" y="40349"/>
                  <a:pt x="6495483" y="30104"/>
                  <a:pt x="6400083" y="39014"/>
                </a:cubicBezTo>
                <a:cubicBezTo>
                  <a:pt x="6304683" y="47924"/>
                  <a:pt x="6067597" y="53504"/>
                  <a:pt x="5740280" y="39014"/>
                </a:cubicBezTo>
                <a:cubicBezTo>
                  <a:pt x="5412963" y="24524"/>
                  <a:pt x="5451213" y="50003"/>
                  <a:pt x="5304811" y="39014"/>
                </a:cubicBezTo>
                <a:cubicBezTo>
                  <a:pt x="5158409" y="28025"/>
                  <a:pt x="4845297" y="25324"/>
                  <a:pt x="4532842" y="39014"/>
                </a:cubicBezTo>
                <a:cubicBezTo>
                  <a:pt x="4220387" y="52704"/>
                  <a:pt x="4185572" y="34151"/>
                  <a:pt x="4097373" y="39014"/>
                </a:cubicBezTo>
                <a:cubicBezTo>
                  <a:pt x="4009174" y="43877"/>
                  <a:pt x="3564045" y="74688"/>
                  <a:pt x="3325404" y="39014"/>
                </a:cubicBezTo>
                <a:cubicBezTo>
                  <a:pt x="3086763" y="3340"/>
                  <a:pt x="3154286" y="30575"/>
                  <a:pt x="3002101" y="39014"/>
                </a:cubicBezTo>
                <a:cubicBezTo>
                  <a:pt x="2849916" y="47453"/>
                  <a:pt x="2463587" y="71637"/>
                  <a:pt x="2230132" y="39014"/>
                </a:cubicBezTo>
                <a:cubicBezTo>
                  <a:pt x="1996677" y="6391"/>
                  <a:pt x="1935123" y="57784"/>
                  <a:pt x="1794662" y="39014"/>
                </a:cubicBezTo>
                <a:cubicBezTo>
                  <a:pt x="1654201" y="20245"/>
                  <a:pt x="1620288" y="54874"/>
                  <a:pt x="1471359" y="39014"/>
                </a:cubicBezTo>
                <a:cubicBezTo>
                  <a:pt x="1322430" y="23154"/>
                  <a:pt x="1214930" y="51449"/>
                  <a:pt x="1035890" y="39014"/>
                </a:cubicBezTo>
                <a:cubicBezTo>
                  <a:pt x="856850" y="26579"/>
                  <a:pt x="455402" y="10165"/>
                  <a:pt x="0" y="39014"/>
                </a:cubicBezTo>
                <a:cubicBezTo>
                  <a:pt x="-224" y="24932"/>
                  <a:pt x="-807" y="10149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9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617" y="2457907"/>
            <a:ext cx="8300314" cy="4824781"/>
          </a:xfrm>
        </p:spPr>
        <p:txBody>
          <a:bodyPr>
            <a:normAutofit/>
          </a:bodyPr>
          <a:lstStyle>
            <a:lvl1pPr algn="ctr">
              <a:defRPr sz="8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4239154" y="7291580"/>
            <a:ext cx="4526495" cy="39014"/>
          </a:xfrm>
          <a:custGeom>
            <a:avLst/>
            <a:gdLst>
              <a:gd name="connsiteX0" fmla="*/ 0 w 4526495"/>
              <a:gd name="connsiteY0" fmla="*/ 0 h 39014"/>
              <a:gd name="connsiteX1" fmla="*/ 601377 w 4526495"/>
              <a:gd name="connsiteY1" fmla="*/ 0 h 39014"/>
              <a:gd name="connsiteX2" fmla="*/ 1112224 w 4526495"/>
              <a:gd name="connsiteY2" fmla="*/ 0 h 39014"/>
              <a:gd name="connsiteX3" fmla="*/ 1668337 w 4526495"/>
              <a:gd name="connsiteY3" fmla="*/ 0 h 39014"/>
              <a:gd name="connsiteX4" fmla="*/ 2360244 w 4526495"/>
              <a:gd name="connsiteY4" fmla="*/ 0 h 39014"/>
              <a:gd name="connsiteX5" fmla="*/ 2961621 w 4526495"/>
              <a:gd name="connsiteY5" fmla="*/ 0 h 39014"/>
              <a:gd name="connsiteX6" fmla="*/ 3517733 w 4526495"/>
              <a:gd name="connsiteY6" fmla="*/ 0 h 39014"/>
              <a:gd name="connsiteX7" fmla="*/ 4526495 w 4526495"/>
              <a:gd name="connsiteY7" fmla="*/ 0 h 39014"/>
              <a:gd name="connsiteX8" fmla="*/ 4526495 w 4526495"/>
              <a:gd name="connsiteY8" fmla="*/ 39014 h 39014"/>
              <a:gd name="connsiteX9" fmla="*/ 3879853 w 4526495"/>
              <a:gd name="connsiteY9" fmla="*/ 39014 h 39014"/>
              <a:gd name="connsiteX10" fmla="*/ 3323741 w 4526495"/>
              <a:gd name="connsiteY10" fmla="*/ 39014 h 39014"/>
              <a:gd name="connsiteX11" fmla="*/ 2586569 w 4526495"/>
              <a:gd name="connsiteY11" fmla="*/ 39014 h 39014"/>
              <a:gd name="connsiteX12" fmla="*/ 1985191 w 4526495"/>
              <a:gd name="connsiteY12" fmla="*/ 39014 h 39014"/>
              <a:gd name="connsiteX13" fmla="*/ 1474344 w 4526495"/>
              <a:gd name="connsiteY13" fmla="*/ 39014 h 39014"/>
              <a:gd name="connsiteX14" fmla="*/ 782437 w 4526495"/>
              <a:gd name="connsiteY14" fmla="*/ 39014 h 39014"/>
              <a:gd name="connsiteX15" fmla="*/ 0 w 4526495"/>
              <a:gd name="connsiteY15" fmla="*/ 39014 h 39014"/>
              <a:gd name="connsiteX16" fmla="*/ 0 w 4526495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39014" fill="none" extrusionOk="0">
                <a:moveTo>
                  <a:pt x="0" y="0"/>
                </a:moveTo>
                <a:cubicBezTo>
                  <a:pt x="144266" y="20346"/>
                  <a:pt x="330539" y="-26187"/>
                  <a:pt x="601377" y="0"/>
                </a:cubicBezTo>
                <a:cubicBezTo>
                  <a:pt x="872215" y="26187"/>
                  <a:pt x="998198" y="5618"/>
                  <a:pt x="1112224" y="0"/>
                </a:cubicBezTo>
                <a:cubicBezTo>
                  <a:pt x="1226250" y="-5618"/>
                  <a:pt x="1529339" y="-16033"/>
                  <a:pt x="1668337" y="0"/>
                </a:cubicBezTo>
                <a:cubicBezTo>
                  <a:pt x="1807335" y="16033"/>
                  <a:pt x="2167788" y="28454"/>
                  <a:pt x="2360244" y="0"/>
                </a:cubicBezTo>
                <a:cubicBezTo>
                  <a:pt x="2552700" y="-28454"/>
                  <a:pt x="2828012" y="23650"/>
                  <a:pt x="2961621" y="0"/>
                </a:cubicBezTo>
                <a:cubicBezTo>
                  <a:pt x="3095230" y="-23650"/>
                  <a:pt x="3299376" y="23330"/>
                  <a:pt x="3517733" y="0"/>
                </a:cubicBezTo>
                <a:cubicBezTo>
                  <a:pt x="3736090" y="-23330"/>
                  <a:pt x="4320177" y="-38794"/>
                  <a:pt x="4526495" y="0"/>
                </a:cubicBezTo>
                <a:cubicBezTo>
                  <a:pt x="4526722" y="16152"/>
                  <a:pt x="4526713" y="20672"/>
                  <a:pt x="4526495" y="39014"/>
                </a:cubicBezTo>
                <a:cubicBezTo>
                  <a:pt x="4241700" y="47841"/>
                  <a:pt x="4031432" y="52419"/>
                  <a:pt x="3879853" y="39014"/>
                </a:cubicBezTo>
                <a:cubicBezTo>
                  <a:pt x="3728274" y="25609"/>
                  <a:pt x="3583446" y="66512"/>
                  <a:pt x="3323741" y="39014"/>
                </a:cubicBezTo>
                <a:cubicBezTo>
                  <a:pt x="3064036" y="11516"/>
                  <a:pt x="2871303" y="41902"/>
                  <a:pt x="2586569" y="39014"/>
                </a:cubicBezTo>
                <a:cubicBezTo>
                  <a:pt x="2301835" y="36126"/>
                  <a:pt x="2120554" y="23028"/>
                  <a:pt x="1985191" y="39014"/>
                </a:cubicBezTo>
                <a:cubicBezTo>
                  <a:pt x="1849828" y="55000"/>
                  <a:pt x="1696131" y="18723"/>
                  <a:pt x="1474344" y="39014"/>
                </a:cubicBezTo>
                <a:cubicBezTo>
                  <a:pt x="1252557" y="59305"/>
                  <a:pt x="1076714" y="68328"/>
                  <a:pt x="782437" y="39014"/>
                </a:cubicBezTo>
                <a:cubicBezTo>
                  <a:pt x="488160" y="9700"/>
                  <a:pt x="171978" y="42472"/>
                  <a:pt x="0" y="39014"/>
                </a:cubicBezTo>
                <a:cubicBezTo>
                  <a:pt x="833" y="30896"/>
                  <a:pt x="874" y="11750"/>
                  <a:pt x="0" y="0"/>
                </a:cubicBezTo>
                <a:close/>
              </a:path>
              <a:path w="4526495" h="39014" stroke="0" extrusionOk="0">
                <a:moveTo>
                  <a:pt x="0" y="0"/>
                </a:moveTo>
                <a:cubicBezTo>
                  <a:pt x="125005" y="-7063"/>
                  <a:pt x="332224" y="-23006"/>
                  <a:pt x="601377" y="0"/>
                </a:cubicBezTo>
                <a:cubicBezTo>
                  <a:pt x="870530" y="23006"/>
                  <a:pt x="987580" y="-15822"/>
                  <a:pt x="1112224" y="0"/>
                </a:cubicBezTo>
                <a:cubicBezTo>
                  <a:pt x="1236868" y="15822"/>
                  <a:pt x="1596990" y="20745"/>
                  <a:pt x="1849397" y="0"/>
                </a:cubicBezTo>
                <a:cubicBezTo>
                  <a:pt x="2101804" y="-20745"/>
                  <a:pt x="2278093" y="15371"/>
                  <a:pt x="2450774" y="0"/>
                </a:cubicBezTo>
                <a:cubicBezTo>
                  <a:pt x="2623455" y="-15371"/>
                  <a:pt x="2804762" y="-21377"/>
                  <a:pt x="3052151" y="0"/>
                </a:cubicBezTo>
                <a:cubicBezTo>
                  <a:pt x="3299540" y="21377"/>
                  <a:pt x="3606403" y="-12831"/>
                  <a:pt x="3789323" y="0"/>
                </a:cubicBezTo>
                <a:cubicBezTo>
                  <a:pt x="3972243" y="12831"/>
                  <a:pt x="4197686" y="-14771"/>
                  <a:pt x="4526495" y="0"/>
                </a:cubicBezTo>
                <a:cubicBezTo>
                  <a:pt x="4528092" y="16013"/>
                  <a:pt x="4527178" y="28080"/>
                  <a:pt x="4526495" y="39014"/>
                </a:cubicBezTo>
                <a:cubicBezTo>
                  <a:pt x="4301653" y="17748"/>
                  <a:pt x="4186546" y="61237"/>
                  <a:pt x="3970383" y="39014"/>
                </a:cubicBezTo>
                <a:cubicBezTo>
                  <a:pt x="3754220" y="16791"/>
                  <a:pt x="3557985" y="51964"/>
                  <a:pt x="3323741" y="39014"/>
                </a:cubicBezTo>
                <a:cubicBezTo>
                  <a:pt x="3089497" y="26064"/>
                  <a:pt x="2871745" y="19848"/>
                  <a:pt x="2677098" y="39014"/>
                </a:cubicBezTo>
                <a:cubicBezTo>
                  <a:pt x="2482451" y="58180"/>
                  <a:pt x="2247609" y="24622"/>
                  <a:pt x="2075721" y="39014"/>
                </a:cubicBezTo>
                <a:cubicBezTo>
                  <a:pt x="1903833" y="53406"/>
                  <a:pt x="1609733" y="25990"/>
                  <a:pt x="1338549" y="39014"/>
                </a:cubicBezTo>
                <a:cubicBezTo>
                  <a:pt x="1067365" y="52038"/>
                  <a:pt x="771472" y="3812"/>
                  <a:pt x="601377" y="39014"/>
                </a:cubicBezTo>
                <a:cubicBezTo>
                  <a:pt x="431282" y="74216"/>
                  <a:pt x="184500" y="40941"/>
                  <a:pt x="0" y="39014"/>
                </a:cubicBezTo>
                <a:cubicBezTo>
                  <a:pt x="430" y="31186"/>
                  <a:pt x="-1307" y="1530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43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7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4876800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088" y="780288"/>
            <a:ext cx="6456883" cy="7724851"/>
          </a:xfrm>
        </p:spPr>
        <p:txBody>
          <a:bodyPr anchor="ctr"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5657088"/>
            <a:ext cx="4194386" cy="2848051"/>
          </a:xfrm>
        </p:spPr>
        <p:txBody>
          <a:bodyPr>
            <a:normAutofit/>
          </a:bodyPr>
          <a:lstStyle>
            <a:lvl1pPr marL="0" indent="0">
              <a:buNone/>
              <a:defRPr sz="341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187447" y="4632991"/>
            <a:ext cx="6372352" cy="29261"/>
          </a:xfrm>
          <a:custGeom>
            <a:avLst/>
            <a:gdLst>
              <a:gd name="connsiteX0" fmla="*/ 0 w 6372352"/>
              <a:gd name="connsiteY0" fmla="*/ 0 h 29261"/>
              <a:gd name="connsiteX1" fmla="*/ 637235 w 6372352"/>
              <a:gd name="connsiteY1" fmla="*/ 0 h 29261"/>
              <a:gd name="connsiteX2" fmla="*/ 1274470 w 6372352"/>
              <a:gd name="connsiteY2" fmla="*/ 0 h 29261"/>
              <a:gd name="connsiteX3" fmla="*/ 1911706 w 6372352"/>
              <a:gd name="connsiteY3" fmla="*/ 0 h 29261"/>
              <a:gd name="connsiteX4" fmla="*/ 2676388 w 6372352"/>
              <a:gd name="connsiteY4" fmla="*/ 0 h 29261"/>
              <a:gd name="connsiteX5" fmla="*/ 3377347 w 6372352"/>
              <a:gd name="connsiteY5" fmla="*/ 0 h 29261"/>
              <a:gd name="connsiteX6" fmla="*/ 3823411 w 6372352"/>
              <a:gd name="connsiteY6" fmla="*/ 0 h 29261"/>
              <a:gd name="connsiteX7" fmla="*/ 4396923 w 6372352"/>
              <a:gd name="connsiteY7" fmla="*/ 0 h 29261"/>
              <a:gd name="connsiteX8" fmla="*/ 5161605 w 6372352"/>
              <a:gd name="connsiteY8" fmla="*/ 0 h 29261"/>
              <a:gd name="connsiteX9" fmla="*/ 5798840 w 6372352"/>
              <a:gd name="connsiteY9" fmla="*/ 0 h 29261"/>
              <a:gd name="connsiteX10" fmla="*/ 6372352 w 6372352"/>
              <a:gd name="connsiteY10" fmla="*/ 0 h 29261"/>
              <a:gd name="connsiteX11" fmla="*/ 6372352 w 6372352"/>
              <a:gd name="connsiteY11" fmla="*/ 29261 h 29261"/>
              <a:gd name="connsiteX12" fmla="*/ 5862564 w 6372352"/>
              <a:gd name="connsiteY12" fmla="*/ 29261 h 29261"/>
              <a:gd name="connsiteX13" fmla="*/ 5097882 w 6372352"/>
              <a:gd name="connsiteY13" fmla="*/ 29261 h 29261"/>
              <a:gd name="connsiteX14" fmla="*/ 4588093 w 6372352"/>
              <a:gd name="connsiteY14" fmla="*/ 29261 h 29261"/>
              <a:gd name="connsiteX15" fmla="*/ 4142029 w 6372352"/>
              <a:gd name="connsiteY15" fmla="*/ 29261 h 29261"/>
              <a:gd name="connsiteX16" fmla="*/ 3695964 w 6372352"/>
              <a:gd name="connsiteY16" fmla="*/ 29261 h 29261"/>
              <a:gd name="connsiteX17" fmla="*/ 2995005 w 6372352"/>
              <a:gd name="connsiteY17" fmla="*/ 29261 h 29261"/>
              <a:gd name="connsiteX18" fmla="*/ 2548941 w 6372352"/>
              <a:gd name="connsiteY18" fmla="*/ 29261 h 29261"/>
              <a:gd name="connsiteX19" fmla="*/ 1911706 w 6372352"/>
              <a:gd name="connsiteY19" fmla="*/ 29261 h 29261"/>
              <a:gd name="connsiteX20" fmla="*/ 1401917 w 6372352"/>
              <a:gd name="connsiteY20" fmla="*/ 29261 h 29261"/>
              <a:gd name="connsiteX21" fmla="*/ 764682 w 6372352"/>
              <a:gd name="connsiteY21" fmla="*/ 29261 h 29261"/>
              <a:gd name="connsiteX22" fmla="*/ 0 w 6372352"/>
              <a:gd name="connsiteY22" fmla="*/ 29261 h 29261"/>
              <a:gd name="connsiteX23" fmla="*/ 0 w 6372352"/>
              <a:gd name="connsiteY23" fmla="*/ 0 h 2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2352" h="29261" fill="none" extrusionOk="0">
                <a:moveTo>
                  <a:pt x="0" y="0"/>
                </a:moveTo>
                <a:cubicBezTo>
                  <a:pt x="226276" y="-6664"/>
                  <a:pt x="505848" y="-4923"/>
                  <a:pt x="637235" y="0"/>
                </a:cubicBezTo>
                <a:cubicBezTo>
                  <a:pt x="768623" y="4923"/>
                  <a:pt x="1058469" y="19535"/>
                  <a:pt x="1274470" y="0"/>
                </a:cubicBezTo>
                <a:cubicBezTo>
                  <a:pt x="1490471" y="-19535"/>
                  <a:pt x="1732299" y="-30287"/>
                  <a:pt x="1911706" y="0"/>
                </a:cubicBezTo>
                <a:cubicBezTo>
                  <a:pt x="2091113" y="30287"/>
                  <a:pt x="2397973" y="30243"/>
                  <a:pt x="2676388" y="0"/>
                </a:cubicBezTo>
                <a:cubicBezTo>
                  <a:pt x="2954803" y="-30243"/>
                  <a:pt x="3072084" y="12884"/>
                  <a:pt x="3377347" y="0"/>
                </a:cubicBezTo>
                <a:cubicBezTo>
                  <a:pt x="3682610" y="-12884"/>
                  <a:pt x="3667782" y="10347"/>
                  <a:pt x="3823411" y="0"/>
                </a:cubicBezTo>
                <a:cubicBezTo>
                  <a:pt x="3979040" y="-10347"/>
                  <a:pt x="4279273" y="-1580"/>
                  <a:pt x="4396923" y="0"/>
                </a:cubicBezTo>
                <a:cubicBezTo>
                  <a:pt x="4514573" y="1580"/>
                  <a:pt x="4828162" y="32843"/>
                  <a:pt x="5161605" y="0"/>
                </a:cubicBezTo>
                <a:cubicBezTo>
                  <a:pt x="5495048" y="-32843"/>
                  <a:pt x="5490639" y="22924"/>
                  <a:pt x="5798840" y="0"/>
                </a:cubicBezTo>
                <a:cubicBezTo>
                  <a:pt x="6107041" y="-22924"/>
                  <a:pt x="6202108" y="4891"/>
                  <a:pt x="6372352" y="0"/>
                </a:cubicBezTo>
                <a:cubicBezTo>
                  <a:pt x="6372140" y="12466"/>
                  <a:pt x="6371759" y="21873"/>
                  <a:pt x="6372352" y="29261"/>
                </a:cubicBezTo>
                <a:cubicBezTo>
                  <a:pt x="6220482" y="33469"/>
                  <a:pt x="5971282" y="23023"/>
                  <a:pt x="5862564" y="29261"/>
                </a:cubicBezTo>
                <a:cubicBezTo>
                  <a:pt x="5753846" y="35499"/>
                  <a:pt x="5467540" y="32329"/>
                  <a:pt x="5097882" y="29261"/>
                </a:cubicBezTo>
                <a:cubicBezTo>
                  <a:pt x="4728224" y="26193"/>
                  <a:pt x="4771952" y="36056"/>
                  <a:pt x="4588093" y="29261"/>
                </a:cubicBezTo>
                <a:cubicBezTo>
                  <a:pt x="4404234" y="22466"/>
                  <a:pt x="4312778" y="8144"/>
                  <a:pt x="4142029" y="29261"/>
                </a:cubicBezTo>
                <a:cubicBezTo>
                  <a:pt x="3971280" y="50378"/>
                  <a:pt x="3792416" y="9863"/>
                  <a:pt x="3695964" y="29261"/>
                </a:cubicBezTo>
                <a:cubicBezTo>
                  <a:pt x="3599513" y="48659"/>
                  <a:pt x="3344408" y="32898"/>
                  <a:pt x="2995005" y="29261"/>
                </a:cubicBezTo>
                <a:cubicBezTo>
                  <a:pt x="2645602" y="25624"/>
                  <a:pt x="2761523" y="17247"/>
                  <a:pt x="2548941" y="29261"/>
                </a:cubicBezTo>
                <a:cubicBezTo>
                  <a:pt x="2336359" y="41275"/>
                  <a:pt x="2224429" y="21404"/>
                  <a:pt x="1911706" y="29261"/>
                </a:cubicBezTo>
                <a:cubicBezTo>
                  <a:pt x="1598983" y="37118"/>
                  <a:pt x="1570106" y="19572"/>
                  <a:pt x="1401917" y="29261"/>
                </a:cubicBezTo>
                <a:cubicBezTo>
                  <a:pt x="1233728" y="38950"/>
                  <a:pt x="940080" y="35271"/>
                  <a:pt x="764682" y="29261"/>
                </a:cubicBezTo>
                <a:cubicBezTo>
                  <a:pt x="589285" y="23251"/>
                  <a:pt x="231969" y="-610"/>
                  <a:pt x="0" y="29261"/>
                </a:cubicBezTo>
                <a:cubicBezTo>
                  <a:pt x="-358" y="18084"/>
                  <a:pt x="1104" y="11211"/>
                  <a:pt x="0" y="0"/>
                </a:cubicBezTo>
                <a:close/>
              </a:path>
              <a:path w="6372352" h="29261" stroke="0" extrusionOk="0">
                <a:moveTo>
                  <a:pt x="0" y="0"/>
                </a:moveTo>
                <a:cubicBezTo>
                  <a:pt x="123388" y="-17532"/>
                  <a:pt x="287200" y="14031"/>
                  <a:pt x="573512" y="0"/>
                </a:cubicBezTo>
                <a:cubicBezTo>
                  <a:pt x="859824" y="-14031"/>
                  <a:pt x="814723" y="-19608"/>
                  <a:pt x="1019576" y="0"/>
                </a:cubicBezTo>
                <a:cubicBezTo>
                  <a:pt x="1224429" y="19608"/>
                  <a:pt x="1521153" y="35540"/>
                  <a:pt x="1784259" y="0"/>
                </a:cubicBezTo>
                <a:cubicBezTo>
                  <a:pt x="2047365" y="-35540"/>
                  <a:pt x="2132936" y="-6167"/>
                  <a:pt x="2357770" y="0"/>
                </a:cubicBezTo>
                <a:cubicBezTo>
                  <a:pt x="2582604" y="6167"/>
                  <a:pt x="2705940" y="-10635"/>
                  <a:pt x="2931282" y="0"/>
                </a:cubicBezTo>
                <a:cubicBezTo>
                  <a:pt x="3156624" y="10635"/>
                  <a:pt x="3372092" y="8388"/>
                  <a:pt x="3695964" y="0"/>
                </a:cubicBezTo>
                <a:cubicBezTo>
                  <a:pt x="4019836" y="-8388"/>
                  <a:pt x="4020696" y="8997"/>
                  <a:pt x="4205752" y="0"/>
                </a:cubicBezTo>
                <a:cubicBezTo>
                  <a:pt x="4390808" y="-8997"/>
                  <a:pt x="4653768" y="-65"/>
                  <a:pt x="4970435" y="0"/>
                </a:cubicBezTo>
                <a:cubicBezTo>
                  <a:pt x="5287102" y="65"/>
                  <a:pt x="5486611" y="23338"/>
                  <a:pt x="5735117" y="0"/>
                </a:cubicBezTo>
                <a:cubicBezTo>
                  <a:pt x="5983623" y="-23338"/>
                  <a:pt x="6081327" y="19888"/>
                  <a:pt x="6372352" y="0"/>
                </a:cubicBezTo>
                <a:cubicBezTo>
                  <a:pt x="6371206" y="6999"/>
                  <a:pt x="6372234" y="16728"/>
                  <a:pt x="6372352" y="29261"/>
                </a:cubicBezTo>
                <a:cubicBezTo>
                  <a:pt x="6062918" y="18613"/>
                  <a:pt x="5942479" y="56472"/>
                  <a:pt x="5671393" y="29261"/>
                </a:cubicBezTo>
                <a:cubicBezTo>
                  <a:pt x="5400307" y="2050"/>
                  <a:pt x="5094807" y="64030"/>
                  <a:pt x="4906711" y="29261"/>
                </a:cubicBezTo>
                <a:cubicBezTo>
                  <a:pt x="4718615" y="-5508"/>
                  <a:pt x="4299744" y="65266"/>
                  <a:pt x="4142029" y="29261"/>
                </a:cubicBezTo>
                <a:cubicBezTo>
                  <a:pt x="3984314" y="-6744"/>
                  <a:pt x="3747479" y="6929"/>
                  <a:pt x="3632241" y="29261"/>
                </a:cubicBezTo>
                <a:cubicBezTo>
                  <a:pt x="3517003" y="51593"/>
                  <a:pt x="3222947" y="47646"/>
                  <a:pt x="2995005" y="29261"/>
                </a:cubicBezTo>
                <a:cubicBezTo>
                  <a:pt x="2767063" y="10876"/>
                  <a:pt x="2384629" y="66390"/>
                  <a:pt x="2230323" y="29261"/>
                </a:cubicBezTo>
                <a:cubicBezTo>
                  <a:pt x="2076017" y="-7868"/>
                  <a:pt x="1765029" y="56555"/>
                  <a:pt x="1593088" y="29261"/>
                </a:cubicBezTo>
                <a:cubicBezTo>
                  <a:pt x="1421148" y="1967"/>
                  <a:pt x="1356290" y="14690"/>
                  <a:pt x="1147023" y="29261"/>
                </a:cubicBezTo>
                <a:cubicBezTo>
                  <a:pt x="937756" y="43832"/>
                  <a:pt x="816382" y="4473"/>
                  <a:pt x="637235" y="29261"/>
                </a:cubicBezTo>
                <a:cubicBezTo>
                  <a:pt x="458088" y="54049"/>
                  <a:pt x="147951" y="54103"/>
                  <a:pt x="0" y="29261"/>
                </a:cubicBezTo>
                <a:cubicBezTo>
                  <a:pt x="1104" y="19494"/>
                  <a:pt x="-544" y="82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4247172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048" cy="4876800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57088" y="780288"/>
            <a:ext cx="6456883" cy="7724851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5657088"/>
            <a:ext cx="4194048" cy="2848051"/>
          </a:xfrm>
        </p:spPr>
        <p:txBody>
          <a:bodyPr>
            <a:normAutofit/>
          </a:bodyPr>
          <a:lstStyle>
            <a:lvl1pPr marL="0" indent="0">
              <a:buNone/>
              <a:defRPr sz="341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188058" y="4632991"/>
            <a:ext cx="6372352" cy="29261"/>
          </a:xfrm>
          <a:custGeom>
            <a:avLst/>
            <a:gdLst>
              <a:gd name="connsiteX0" fmla="*/ 0 w 6372352"/>
              <a:gd name="connsiteY0" fmla="*/ 0 h 29261"/>
              <a:gd name="connsiteX1" fmla="*/ 637235 w 6372352"/>
              <a:gd name="connsiteY1" fmla="*/ 0 h 29261"/>
              <a:gd name="connsiteX2" fmla="*/ 1274470 w 6372352"/>
              <a:gd name="connsiteY2" fmla="*/ 0 h 29261"/>
              <a:gd name="connsiteX3" fmla="*/ 1911706 w 6372352"/>
              <a:gd name="connsiteY3" fmla="*/ 0 h 29261"/>
              <a:gd name="connsiteX4" fmla="*/ 2676388 w 6372352"/>
              <a:gd name="connsiteY4" fmla="*/ 0 h 29261"/>
              <a:gd name="connsiteX5" fmla="*/ 3377347 w 6372352"/>
              <a:gd name="connsiteY5" fmla="*/ 0 h 29261"/>
              <a:gd name="connsiteX6" fmla="*/ 3823411 w 6372352"/>
              <a:gd name="connsiteY6" fmla="*/ 0 h 29261"/>
              <a:gd name="connsiteX7" fmla="*/ 4396923 w 6372352"/>
              <a:gd name="connsiteY7" fmla="*/ 0 h 29261"/>
              <a:gd name="connsiteX8" fmla="*/ 5161605 w 6372352"/>
              <a:gd name="connsiteY8" fmla="*/ 0 h 29261"/>
              <a:gd name="connsiteX9" fmla="*/ 5798840 w 6372352"/>
              <a:gd name="connsiteY9" fmla="*/ 0 h 29261"/>
              <a:gd name="connsiteX10" fmla="*/ 6372352 w 6372352"/>
              <a:gd name="connsiteY10" fmla="*/ 0 h 29261"/>
              <a:gd name="connsiteX11" fmla="*/ 6372352 w 6372352"/>
              <a:gd name="connsiteY11" fmla="*/ 29261 h 29261"/>
              <a:gd name="connsiteX12" fmla="*/ 5862564 w 6372352"/>
              <a:gd name="connsiteY12" fmla="*/ 29261 h 29261"/>
              <a:gd name="connsiteX13" fmla="*/ 5097882 w 6372352"/>
              <a:gd name="connsiteY13" fmla="*/ 29261 h 29261"/>
              <a:gd name="connsiteX14" fmla="*/ 4588093 w 6372352"/>
              <a:gd name="connsiteY14" fmla="*/ 29261 h 29261"/>
              <a:gd name="connsiteX15" fmla="*/ 4142029 w 6372352"/>
              <a:gd name="connsiteY15" fmla="*/ 29261 h 29261"/>
              <a:gd name="connsiteX16" fmla="*/ 3695964 w 6372352"/>
              <a:gd name="connsiteY16" fmla="*/ 29261 h 29261"/>
              <a:gd name="connsiteX17" fmla="*/ 2995005 w 6372352"/>
              <a:gd name="connsiteY17" fmla="*/ 29261 h 29261"/>
              <a:gd name="connsiteX18" fmla="*/ 2548941 w 6372352"/>
              <a:gd name="connsiteY18" fmla="*/ 29261 h 29261"/>
              <a:gd name="connsiteX19" fmla="*/ 1911706 w 6372352"/>
              <a:gd name="connsiteY19" fmla="*/ 29261 h 29261"/>
              <a:gd name="connsiteX20" fmla="*/ 1401917 w 6372352"/>
              <a:gd name="connsiteY20" fmla="*/ 29261 h 29261"/>
              <a:gd name="connsiteX21" fmla="*/ 764682 w 6372352"/>
              <a:gd name="connsiteY21" fmla="*/ 29261 h 29261"/>
              <a:gd name="connsiteX22" fmla="*/ 0 w 6372352"/>
              <a:gd name="connsiteY22" fmla="*/ 29261 h 29261"/>
              <a:gd name="connsiteX23" fmla="*/ 0 w 6372352"/>
              <a:gd name="connsiteY23" fmla="*/ 0 h 2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2352" h="29261" fill="none" extrusionOk="0">
                <a:moveTo>
                  <a:pt x="0" y="0"/>
                </a:moveTo>
                <a:cubicBezTo>
                  <a:pt x="226276" y="-6664"/>
                  <a:pt x="505848" y="-4923"/>
                  <a:pt x="637235" y="0"/>
                </a:cubicBezTo>
                <a:cubicBezTo>
                  <a:pt x="768623" y="4923"/>
                  <a:pt x="1058469" y="19535"/>
                  <a:pt x="1274470" y="0"/>
                </a:cubicBezTo>
                <a:cubicBezTo>
                  <a:pt x="1490471" y="-19535"/>
                  <a:pt x="1732299" y="-30287"/>
                  <a:pt x="1911706" y="0"/>
                </a:cubicBezTo>
                <a:cubicBezTo>
                  <a:pt x="2091113" y="30287"/>
                  <a:pt x="2397973" y="30243"/>
                  <a:pt x="2676388" y="0"/>
                </a:cubicBezTo>
                <a:cubicBezTo>
                  <a:pt x="2954803" y="-30243"/>
                  <a:pt x="3072084" y="12884"/>
                  <a:pt x="3377347" y="0"/>
                </a:cubicBezTo>
                <a:cubicBezTo>
                  <a:pt x="3682610" y="-12884"/>
                  <a:pt x="3667782" y="10347"/>
                  <a:pt x="3823411" y="0"/>
                </a:cubicBezTo>
                <a:cubicBezTo>
                  <a:pt x="3979040" y="-10347"/>
                  <a:pt x="4279273" y="-1580"/>
                  <a:pt x="4396923" y="0"/>
                </a:cubicBezTo>
                <a:cubicBezTo>
                  <a:pt x="4514573" y="1580"/>
                  <a:pt x="4828162" y="32843"/>
                  <a:pt x="5161605" y="0"/>
                </a:cubicBezTo>
                <a:cubicBezTo>
                  <a:pt x="5495048" y="-32843"/>
                  <a:pt x="5490639" y="22924"/>
                  <a:pt x="5798840" y="0"/>
                </a:cubicBezTo>
                <a:cubicBezTo>
                  <a:pt x="6107041" y="-22924"/>
                  <a:pt x="6202108" y="4891"/>
                  <a:pt x="6372352" y="0"/>
                </a:cubicBezTo>
                <a:cubicBezTo>
                  <a:pt x="6372140" y="12466"/>
                  <a:pt x="6371759" y="21873"/>
                  <a:pt x="6372352" y="29261"/>
                </a:cubicBezTo>
                <a:cubicBezTo>
                  <a:pt x="6220482" y="33469"/>
                  <a:pt x="5971282" y="23023"/>
                  <a:pt x="5862564" y="29261"/>
                </a:cubicBezTo>
                <a:cubicBezTo>
                  <a:pt x="5753846" y="35499"/>
                  <a:pt x="5467540" y="32329"/>
                  <a:pt x="5097882" y="29261"/>
                </a:cubicBezTo>
                <a:cubicBezTo>
                  <a:pt x="4728224" y="26193"/>
                  <a:pt x="4771952" y="36056"/>
                  <a:pt x="4588093" y="29261"/>
                </a:cubicBezTo>
                <a:cubicBezTo>
                  <a:pt x="4404234" y="22466"/>
                  <a:pt x="4312778" y="8144"/>
                  <a:pt x="4142029" y="29261"/>
                </a:cubicBezTo>
                <a:cubicBezTo>
                  <a:pt x="3971280" y="50378"/>
                  <a:pt x="3792416" y="9863"/>
                  <a:pt x="3695964" y="29261"/>
                </a:cubicBezTo>
                <a:cubicBezTo>
                  <a:pt x="3599513" y="48659"/>
                  <a:pt x="3344408" y="32898"/>
                  <a:pt x="2995005" y="29261"/>
                </a:cubicBezTo>
                <a:cubicBezTo>
                  <a:pt x="2645602" y="25624"/>
                  <a:pt x="2761523" y="17247"/>
                  <a:pt x="2548941" y="29261"/>
                </a:cubicBezTo>
                <a:cubicBezTo>
                  <a:pt x="2336359" y="41275"/>
                  <a:pt x="2224429" y="21404"/>
                  <a:pt x="1911706" y="29261"/>
                </a:cubicBezTo>
                <a:cubicBezTo>
                  <a:pt x="1598983" y="37118"/>
                  <a:pt x="1570106" y="19572"/>
                  <a:pt x="1401917" y="29261"/>
                </a:cubicBezTo>
                <a:cubicBezTo>
                  <a:pt x="1233728" y="38950"/>
                  <a:pt x="940080" y="35271"/>
                  <a:pt x="764682" y="29261"/>
                </a:cubicBezTo>
                <a:cubicBezTo>
                  <a:pt x="589285" y="23251"/>
                  <a:pt x="231969" y="-610"/>
                  <a:pt x="0" y="29261"/>
                </a:cubicBezTo>
                <a:cubicBezTo>
                  <a:pt x="-358" y="18084"/>
                  <a:pt x="1104" y="11211"/>
                  <a:pt x="0" y="0"/>
                </a:cubicBezTo>
                <a:close/>
              </a:path>
              <a:path w="6372352" h="29261" stroke="0" extrusionOk="0">
                <a:moveTo>
                  <a:pt x="0" y="0"/>
                </a:moveTo>
                <a:cubicBezTo>
                  <a:pt x="123388" y="-17532"/>
                  <a:pt x="287200" y="14031"/>
                  <a:pt x="573512" y="0"/>
                </a:cubicBezTo>
                <a:cubicBezTo>
                  <a:pt x="859824" y="-14031"/>
                  <a:pt x="814723" y="-19608"/>
                  <a:pt x="1019576" y="0"/>
                </a:cubicBezTo>
                <a:cubicBezTo>
                  <a:pt x="1224429" y="19608"/>
                  <a:pt x="1521153" y="35540"/>
                  <a:pt x="1784259" y="0"/>
                </a:cubicBezTo>
                <a:cubicBezTo>
                  <a:pt x="2047365" y="-35540"/>
                  <a:pt x="2132936" y="-6167"/>
                  <a:pt x="2357770" y="0"/>
                </a:cubicBezTo>
                <a:cubicBezTo>
                  <a:pt x="2582604" y="6167"/>
                  <a:pt x="2705940" y="-10635"/>
                  <a:pt x="2931282" y="0"/>
                </a:cubicBezTo>
                <a:cubicBezTo>
                  <a:pt x="3156624" y="10635"/>
                  <a:pt x="3372092" y="8388"/>
                  <a:pt x="3695964" y="0"/>
                </a:cubicBezTo>
                <a:cubicBezTo>
                  <a:pt x="4019836" y="-8388"/>
                  <a:pt x="4020696" y="8997"/>
                  <a:pt x="4205752" y="0"/>
                </a:cubicBezTo>
                <a:cubicBezTo>
                  <a:pt x="4390808" y="-8997"/>
                  <a:pt x="4653768" y="-65"/>
                  <a:pt x="4970435" y="0"/>
                </a:cubicBezTo>
                <a:cubicBezTo>
                  <a:pt x="5287102" y="65"/>
                  <a:pt x="5486611" y="23338"/>
                  <a:pt x="5735117" y="0"/>
                </a:cubicBezTo>
                <a:cubicBezTo>
                  <a:pt x="5983623" y="-23338"/>
                  <a:pt x="6081327" y="19888"/>
                  <a:pt x="6372352" y="0"/>
                </a:cubicBezTo>
                <a:cubicBezTo>
                  <a:pt x="6371206" y="6999"/>
                  <a:pt x="6372234" y="16728"/>
                  <a:pt x="6372352" y="29261"/>
                </a:cubicBezTo>
                <a:cubicBezTo>
                  <a:pt x="6062918" y="18613"/>
                  <a:pt x="5942479" y="56472"/>
                  <a:pt x="5671393" y="29261"/>
                </a:cubicBezTo>
                <a:cubicBezTo>
                  <a:pt x="5400307" y="2050"/>
                  <a:pt x="5094807" y="64030"/>
                  <a:pt x="4906711" y="29261"/>
                </a:cubicBezTo>
                <a:cubicBezTo>
                  <a:pt x="4718615" y="-5508"/>
                  <a:pt x="4299744" y="65266"/>
                  <a:pt x="4142029" y="29261"/>
                </a:cubicBezTo>
                <a:cubicBezTo>
                  <a:pt x="3984314" y="-6744"/>
                  <a:pt x="3747479" y="6929"/>
                  <a:pt x="3632241" y="29261"/>
                </a:cubicBezTo>
                <a:cubicBezTo>
                  <a:pt x="3517003" y="51593"/>
                  <a:pt x="3222947" y="47646"/>
                  <a:pt x="2995005" y="29261"/>
                </a:cubicBezTo>
                <a:cubicBezTo>
                  <a:pt x="2767063" y="10876"/>
                  <a:pt x="2384629" y="66390"/>
                  <a:pt x="2230323" y="29261"/>
                </a:cubicBezTo>
                <a:cubicBezTo>
                  <a:pt x="2076017" y="-7868"/>
                  <a:pt x="1765029" y="56555"/>
                  <a:pt x="1593088" y="29261"/>
                </a:cubicBezTo>
                <a:cubicBezTo>
                  <a:pt x="1421148" y="1967"/>
                  <a:pt x="1356290" y="14690"/>
                  <a:pt x="1147023" y="29261"/>
                </a:cubicBezTo>
                <a:cubicBezTo>
                  <a:pt x="937756" y="43832"/>
                  <a:pt x="816382" y="4473"/>
                  <a:pt x="637235" y="29261"/>
                </a:cubicBezTo>
                <a:cubicBezTo>
                  <a:pt x="458088" y="54049"/>
                  <a:pt x="147951" y="54103"/>
                  <a:pt x="0" y="29261"/>
                </a:cubicBezTo>
                <a:cubicBezTo>
                  <a:pt x="1104" y="19494"/>
                  <a:pt x="-544" y="82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1281516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99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6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826" y="975360"/>
            <a:ext cx="8534400" cy="4226561"/>
          </a:xfrm>
        </p:spPr>
        <p:txBody>
          <a:bodyPr anchor="b">
            <a:normAutofit/>
          </a:bodyPr>
          <a:lstStyle>
            <a:lvl1pPr algn="l">
              <a:defRPr sz="512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9826" y="5466834"/>
            <a:ext cx="6827520" cy="2769540"/>
          </a:xfrm>
        </p:spPr>
        <p:txBody>
          <a:bodyPr anchor="t">
            <a:normAutofit/>
          </a:bodyPr>
          <a:lstStyle>
            <a:lvl1pPr marL="0" indent="0" algn="l">
              <a:buNone/>
              <a:defRPr sz="224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776546" y="12042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15382" y="130198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718213" y="325120"/>
            <a:ext cx="5283200" cy="70442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24893" y="45907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68455" y="866989"/>
            <a:ext cx="4632959" cy="61772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7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0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2853831"/>
            <a:ext cx="9103361" cy="3244942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394027"/>
            <a:ext cx="9103360" cy="21313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3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826" y="975361"/>
            <a:ext cx="5266832" cy="514171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343" y="975361"/>
            <a:ext cx="5263444" cy="514171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0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86" y="975360"/>
            <a:ext cx="495977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826" y="1806975"/>
            <a:ext cx="5266832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4337" y="975360"/>
            <a:ext cx="497614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48" y="1794933"/>
            <a:ext cx="5257801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9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9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5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7346" y="975360"/>
            <a:ext cx="3901440" cy="1950720"/>
          </a:xfrm>
        </p:spPr>
        <p:txBody>
          <a:bodyPr anchor="b">
            <a:normAutofit/>
          </a:bodyPr>
          <a:lstStyle>
            <a:lvl1pPr algn="l">
              <a:defRPr sz="256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27" y="975360"/>
            <a:ext cx="6339841" cy="7550009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7346" y="3142826"/>
            <a:ext cx="3901440" cy="2974246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666" y="2059093"/>
            <a:ext cx="6421120" cy="1625600"/>
          </a:xfrm>
        </p:spPr>
        <p:txBody>
          <a:bodyPr anchor="b">
            <a:normAutofit/>
          </a:bodyPr>
          <a:lstStyle>
            <a:lvl1pPr algn="l">
              <a:defRPr sz="298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4946" y="1300480"/>
            <a:ext cx="3499706" cy="6502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7666" y="3949606"/>
            <a:ext cx="6422814" cy="2914038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8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31520" y="758613"/>
            <a:ext cx="11540066" cy="4443307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75362" y="5466833"/>
            <a:ext cx="8857824" cy="6502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07"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2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anchor="ctr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5852160"/>
            <a:ext cx="9105054" cy="2673209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6" y="975360"/>
            <a:ext cx="9753601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42626" y="4876800"/>
            <a:ext cx="9103360" cy="5418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117074"/>
            <a:ext cx="9103360" cy="2396252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164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4876800"/>
            <a:ext cx="9103360" cy="2414080"/>
          </a:xfrm>
        </p:spPr>
        <p:txBody>
          <a:bodyPr anchor="b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5" y="7300240"/>
            <a:ext cx="9105056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7" y="975360"/>
            <a:ext cx="9753600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7" y="5587248"/>
            <a:ext cx="9103361" cy="14931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7080391"/>
            <a:ext cx="9103361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178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6" y="5587248"/>
            <a:ext cx="9103360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6779353"/>
            <a:ext cx="9103361" cy="174601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07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90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226" y="975360"/>
            <a:ext cx="2194560" cy="650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975360"/>
            <a:ext cx="8344747" cy="7550009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154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028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574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7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017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854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75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153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286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97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687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0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30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2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62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71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72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46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36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61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00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087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2" y="2516680"/>
            <a:ext cx="10069370" cy="2600961"/>
          </a:xfrm>
        </p:spPr>
        <p:txBody>
          <a:bodyPr anchor="b">
            <a:normAutofit/>
          </a:bodyPr>
          <a:lstStyle>
            <a:lvl1pPr algn="ctr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2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072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1" y="2504630"/>
            <a:ext cx="10229920" cy="2600978"/>
          </a:xfrm>
        </p:spPr>
        <p:txBody>
          <a:bodyPr anchor="b"/>
          <a:lstStyle>
            <a:lvl1pPr algn="ctr">
              <a:defRPr sz="4267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1" y="5105606"/>
            <a:ext cx="10229920" cy="2143366"/>
          </a:xfrm>
        </p:spPr>
        <p:txBody>
          <a:bodyPr anchor="t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5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5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20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5" y="2466854"/>
            <a:ext cx="5428343" cy="5900471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84" y="2466854"/>
            <a:ext cx="5428343" cy="5900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2560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4"/>
            <a:ext cx="5201434" cy="4851290"/>
          </a:xfrm>
        </p:spPr>
        <p:txBody>
          <a:bodyPr anchor="t">
            <a:normAutofit/>
          </a:bodyPr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2" y="2610140"/>
            <a:ext cx="5221685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2560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2" y="3385084"/>
            <a:ext cx="5221685" cy="4851290"/>
          </a:xfrm>
        </p:spPr>
        <p:txBody>
          <a:bodyPr anchor="t">
            <a:normAutofit/>
          </a:bodyPr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13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06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02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5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256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2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5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52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10" y="866987"/>
            <a:ext cx="3823110" cy="740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5" y="867446"/>
            <a:ext cx="6330612" cy="2601725"/>
          </a:xfrm>
        </p:spPr>
        <p:txBody>
          <a:bodyPr anchor="b">
            <a:no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38722" y="1086154"/>
            <a:ext cx="3494134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5" y="3469171"/>
            <a:ext cx="6330612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64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6" y="779103"/>
            <a:ext cx="10817919" cy="5428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1" cy="772938"/>
          </a:xfrm>
        </p:spPr>
        <p:txBody>
          <a:bodyPr anchor="b">
            <a:normAutofit/>
          </a:bodyPr>
          <a:lstStyle>
            <a:lvl1pPr algn="ctr">
              <a:defRPr sz="29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47306" y="988458"/>
            <a:ext cx="1050170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487695" indent="0">
              <a:buNone/>
              <a:defRPr sz="2133"/>
            </a:lvl2pPr>
            <a:lvl3pPr marL="975390" indent="0">
              <a:buNone/>
              <a:defRPr sz="2133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5" y="7265746"/>
            <a:ext cx="11044013" cy="970627"/>
          </a:xfrm>
        </p:spPr>
        <p:txBody>
          <a:bodyPr anchor="t"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94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5" y="865332"/>
            <a:ext cx="11044013" cy="5026623"/>
          </a:xfrm>
        </p:spPr>
        <p:txBody>
          <a:bodyPr anchor="ctr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0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4" y="5134269"/>
            <a:ext cx="9335786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49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6640" y="1258377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05030" y="4164634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38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5"/>
            <a:ext cx="11044014" cy="3572388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3" y="6614124"/>
            <a:ext cx="11042346" cy="1622249"/>
          </a:xfrm>
        </p:spPr>
        <p:txBody>
          <a:bodyPr anchor="t"/>
          <a:lstStyle>
            <a:lvl1pPr marL="0" indent="0" algn="ctr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99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5" y="866986"/>
            <a:ext cx="11044013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560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560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560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22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26" y="2585905"/>
            <a:ext cx="3562637" cy="2628055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87" y="2585905"/>
            <a:ext cx="3562637" cy="2628055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1" y="2585905"/>
            <a:ext cx="3562637" cy="2628055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5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0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78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8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5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8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30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0" y="866986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6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82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17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13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30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8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5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234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95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564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74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62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22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3/7/2023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327699" cy="9753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1"/>
            <a:ext cx="964019" cy="93065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5720" y="8236374"/>
            <a:ext cx="6705601" cy="151722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9027162" y="8317653"/>
            <a:ext cx="3977638" cy="14359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2312702" y="2343574"/>
            <a:ext cx="692098" cy="74100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1500324" y="0"/>
            <a:ext cx="1504476" cy="605630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964681" y="-6774"/>
            <a:ext cx="6040119" cy="13254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58615"/>
            <a:ext cx="10566400" cy="1965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858032"/>
            <a:ext cx="10566400" cy="572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26242" y="9100627"/>
            <a:ext cx="4473502" cy="51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73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25" y="9100627"/>
            <a:ext cx="4797136" cy="51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80" b="1" spc="32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75976" y="9100627"/>
            <a:ext cx="502279" cy="51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73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3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712" r:id="rId1"/>
    <p:sldLayoutId id="2147496713" r:id="rId2"/>
    <p:sldLayoutId id="2147496714" r:id="rId3"/>
    <p:sldLayoutId id="2147496715" r:id="rId4"/>
    <p:sldLayoutId id="2147496716" r:id="rId5"/>
    <p:sldLayoutId id="2147496717" r:id="rId6"/>
    <p:sldLayoutId id="2147496718" r:id="rId7"/>
    <p:sldLayoutId id="2147496719" r:id="rId8"/>
    <p:sldLayoutId id="2147496720" r:id="rId9"/>
    <p:sldLayoutId id="2147496721" r:id="rId10"/>
    <p:sldLayoutId id="2147496722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00000"/>
        </a:lnSpc>
        <a:spcBef>
          <a:spcPts val="1067"/>
        </a:spcBef>
        <a:buSzPct val="80000"/>
        <a:buFont typeface="Arial" panose="020B0604020202020204" pitchFamily="34" charset="0"/>
        <a:buChar char="•"/>
        <a:defRPr sz="2560" kern="1200">
          <a:solidFill>
            <a:schemeClr val="tx2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00000"/>
        </a:lnSpc>
        <a:spcBef>
          <a:spcPts val="533"/>
        </a:spcBef>
        <a:buSzPct val="80000"/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00000"/>
        </a:lnSpc>
        <a:spcBef>
          <a:spcPts val="533"/>
        </a:spcBef>
        <a:buSzPct val="80000"/>
        <a:buFont typeface="Arial" panose="020B0604020202020204" pitchFamily="34" charset="0"/>
        <a:buChar char="•"/>
        <a:defRPr sz="1920" kern="1200">
          <a:solidFill>
            <a:schemeClr val="tx2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00000"/>
        </a:lnSpc>
        <a:spcBef>
          <a:spcPts val="533"/>
        </a:spcBef>
        <a:buSzPct val="80000"/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00000"/>
        </a:lnSpc>
        <a:spcBef>
          <a:spcPts val="533"/>
        </a:spcBef>
        <a:buSzPct val="80000"/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74C861-C8C7-32E4-711F-3482D865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3AB3D-5F6D-1AF3-87F1-1CB9AF5D1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73D6D-750C-4ECB-AFBD-1A88624A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330E6-4E6D-4F7D-A43C-16C2DD6A8B5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3FEC6-46AF-F659-82AF-B0B88C300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8564-0F13-77F8-A3B0-BB6BC99DD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72441-816F-45ED-B629-16D741D5F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8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029" r:id="rId1"/>
    <p:sldLayoutId id="2147497030" r:id="rId2"/>
    <p:sldLayoutId id="2147497031" r:id="rId3"/>
    <p:sldLayoutId id="2147497032" r:id="rId4"/>
    <p:sldLayoutId id="2147497033" r:id="rId5"/>
    <p:sldLayoutId id="2147497034" r:id="rId6"/>
    <p:sldLayoutId id="2147497035" r:id="rId7"/>
    <p:sldLayoutId id="2147497036" r:id="rId8"/>
    <p:sldLayoutId id="2147497037" r:id="rId9"/>
    <p:sldLayoutId id="2147497038" r:id="rId10"/>
    <p:sldLayoutId id="214749703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9103966"/>
            <a:ext cx="13004800" cy="64963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307842" y="9103969"/>
            <a:ext cx="8696958" cy="649631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131418"/>
            <a:ext cx="10924032" cy="17556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3004109"/>
            <a:ext cx="10924032" cy="56310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6864" y="9116365"/>
            <a:ext cx="3950208" cy="637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cap="all" spc="32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March 7,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2682240" y="2799283"/>
            <a:ext cx="5852160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45594" y="9116365"/>
            <a:ext cx="468173" cy="637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53" dirty="0"/>
          </a:p>
        </p:txBody>
      </p:sp>
    </p:spTree>
    <p:extLst>
      <p:ext uri="{BB962C8B-B14F-4D97-AF65-F5344CB8AC3E}">
        <p14:creationId xmlns:p14="http://schemas.microsoft.com/office/powerpoint/2010/main" val="260044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070" r:id="rId1"/>
    <p:sldLayoutId id="2147497071" r:id="rId2"/>
    <p:sldLayoutId id="2147497072" r:id="rId3"/>
    <p:sldLayoutId id="2147497073" r:id="rId4"/>
    <p:sldLayoutId id="2147497074" r:id="rId5"/>
    <p:sldLayoutId id="2147497075" r:id="rId6"/>
    <p:sldLayoutId id="2147497076" r:id="rId7"/>
    <p:sldLayoutId id="2147497077" r:id="rId8"/>
    <p:sldLayoutId id="2147497078" r:id="rId9"/>
    <p:sldLayoutId id="2147497079" r:id="rId10"/>
    <p:sldLayoutId id="2147497080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840" b="1" i="0" kern="1200" cap="all" spc="74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331" y="541867"/>
            <a:ext cx="10487850" cy="17339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2817707"/>
            <a:ext cx="10487850" cy="5956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4330" y="9103360"/>
            <a:ext cx="6353477" cy="392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4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78832" y="9103360"/>
            <a:ext cx="1652333" cy="392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4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3963" y="9103360"/>
            <a:ext cx="1138219" cy="392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4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136523" cy="975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" y="0"/>
            <a:ext cx="1136523" cy="97536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4"/>
          </a:p>
        </p:txBody>
      </p:sp>
    </p:spTree>
    <p:extLst>
      <p:ext uri="{BB962C8B-B14F-4D97-AF65-F5344CB8AC3E}">
        <p14:creationId xmlns:p14="http://schemas.microsoft.com/office/powerpoint/2010/main" val="223298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082" r:id="rId1"/>
    <p:sldLayoutId id="2147497083" r:id="rId2"/>
    <p:sldLayoutId id="2147497084" r:id="rId3"/>
    <p:sldLayoutId id="2147497085" r:id="rId4"/>
    <p:sldLayoutId id="2147497086" r:id="rId5"/>
    <p:sldLayoutId id="2147497087" r:id="rId6"/>
    <p:sldLayoutId id="2147497088" r:id="rId7"/>
    <p:sldLayoutId id="2147497089" r:id="rId8"/>
    <p:sldLayoutId id="2147497090" r:id="rId9"/>
    <p:sldLayoutId id="2147497091" r:id="rId10"/>
    <p:sldLayoutId id="21474970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75573" rtl="0" eaLnBrk="1" latinLnBrk="0" hangingPunct="1">
        <a:lnSpc>
          <a:spcPct val="90000"/>
        </a:lnSpc>
        <a:spcBef>
          <a:spcPct val="0"/>
        </a:spcBef>
        <a:buNone/>
        <a:defRPr sz="3841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8813" indent="-238813" algn="l" defTabSz="975573" rtl="0" eaLnBrk="1" latinLnBrk="0" hangingPunct="1">
        <a:lnSpc>
          <a:spcPct val="90000"/>
        </a:lnSpc>
        <a:spcBef>
          <a:spcPts val="192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545373" indent="-243893" algn="l" defTabSz="975573" rtl="0" eaLnBrk="1" latinLnBrk="0" hangingPunct="1">
        <a:lnSpc>
          <a:spcPct val="90000"/>
        </a:lnSpc>
        <a:spcBef>
          <a:spcPts val="1067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731680" indent="-186307" algn="l" defTabSz="975573" rtl="0" eaLnBrk="1" latinLnBrk="0" hangingPunct="1">
        <a:lnSpc>
          <a:spcPct val="90000"/>
        </a:lnSpc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917987" indent="-186307" algn="l" defTabSz="975573" rtl="0" eaLnBrk="1" latinLnBrk="0" hangingPunct="1">
        <a:lnSpc>
          <a:spcPct val="90000"/>
        </a:lnSpc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102602" indent="-184614" algn="l" defTabSz="975573" rtl="0" eaLnBrk="1" latinLnBrk="0" hangingPunct="1">
        <a:lnSpc>
          <a:spcPct val="90000"/>
        </a:lnSpc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287757" indent="-185359" algn="l" defTabSz="975573" rtl="0" eaLnBrk="1" latinLnBrk="0" hangingPunct="1"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473116" indent="-185359" algn="l" defTabSz="975573" rtl="0" eaLnBrk="1" latinLnBrk="0" hangingPunct="1"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1658475" indent="-185359" algn="l" defTabSz="975573" rtl="0" eaLnBrk="1" latinLnBrk="0" hangingPunct="1"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1843834" indent="-185359" algn="l" defTabSz="975573" rtl="0" eaLnBrk="1" latinLnBrk="0" hangingPunct="1">
        <a:spcBef>
          <a:spcPts val="64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8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57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36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114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93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72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50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229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094" r:id="rId1"/>
    <p:sldLayoutId id="2147497095" r:id="rId2"/>
    <p:sldLayoutId id="2147497096" r:id="rId3"/>
    <p:sldLayoutId id="2147497097" r:id="rId4"/>
    <p:sldLayoutId id="2147497098" r:id="rId5"/>
    <p:sldLayoutId id="2147497099" r:id="rId6"/>
    <p:sldLayoutId id="2147497100" r:id="rId7"/>
    <p:sldLayoutId id="2147497101" r:id="rId8"/>
    <p:sldLayoutId id="2147497102" r:id="rId9"/>
    <p:sldLayoutId id="2147497103" r:id="rId10"/>
    <p:sldLayoutId id="2147497104" r:id="rId11"/>
  </p:sldLayoutIdLst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57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1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A3788-2F11-AE52-43F8-F1213C55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205AA-0353-2781-7225-478D51E1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5B2F6-0C37-4C26-C06F-F0FD1EA2B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22A86-B538-465D-ABFD-AF2F39790ED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5B033-DCD2-2CEE-8CA5-E54524910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6C8C6-7BA5-3763-34FB-DFBDFCD0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21D2B-123B-4507-9CC1-5D376BF6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3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156" r:id="rId1"/>
    <p:sldLayoutId id="2147497157" r:id="rId2"/>
    <p:sldLayoutId id="2147497158" r:id="rId3"/>
    <p:sldLayoutId id="2147497159" r:id="rId4"/>
    <p:sldLayoutId id="2147497160" r:id="rId5"/>
    <p:sldLayoutId id="2147497161" r:id="rId6"/>
    <p:sldLayoutId id="2147497162" r:id="rId7"/>
    <p:sldLayoutId id="2147497163" r:id="rId8"/>
    <p:sldLayoutId id="2147497164" r:id="rId9"/>
    <p:sldLayoutId id="2147497165" r:id="rId10"/>
    <p:sldLayoutId id="214749716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6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180" r:id="rId1"/>
    <p:sldLayoutId id="2147497181" r:id="rId2"/>
    <p:sldLayoutId id="2147497182" r:id="rId3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25120"/>
            <a:ext cx="2817707" cy="9441604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9043" y="406"/>
            <a:ext cx="2776565" cy="9746443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60096" cy="9753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506" y="887623"/>
            <a:ext cx="9371307" cy="1821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3034453"/>
            <a:ext cx="9375268" cy="552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4080" y="8725461"/>
            <a:ext cx="1089963" cy="526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2546" y="8726485"/>
            <a:ext cx="813011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27080" y="1120403"/>
            <a:ext cx="83196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6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184" r:id="rId1"/>
    <p:sldLayoutId id="2147497185" r:id="rId2"/>
    <p:sldLayoutId id="2147497186" r:id="rId3"/>
    <p:sldLayoutId id="2147497187" r:id="rId4"/>
    <p:sldLayoutId id="2147497188" r:id="rId5"/>
    <p:sldLayoutId id="2147497189" r:id="rId6"/>
    <p:sldLayoutId id="2147497190" r:id="rId7"/>
    <p:sldLayoutId id="2147497191" r:id="rId8"/>
    <p:sldLayoutId id="2147497192" r:id="rId9"/>
    <p:sldLayoutId id="2147497193" r:id="rId10"/>
    <p:sldLayoutId id="2147497194" r:id="rId11"/>
    <p:sldLayoutId id="2147497195" r:id="rId12"/>
    <p:sldLayoutId id="2147497196" r:id="rId13"/>
    <p:sldLayoutId id="2147497197" r:id="rId14"/>
    <p:sldLayoutId id="2147497198" r:id="rId15"/>
    <p:sldLayoutId id="2147497199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4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546" r:id="rId1"/>
    <p:sldLayoutId id="2147495547" r:id="rId2"/>
    <p:sldLayoutId id="2147495548" r:id="rId3"/>
    <p:sldLayoutId id="2147495549" r:id="rId4"/>
    <p:sldLayoutId id="2147495550" r:id="rId5"/>
    <p:sldLayoutId id="2147495551" r:id="rId6"/>
    <p:sldLayoutId id="2147495552" r:id="rId7"/>
    <p:sldLayoutId id="2147495553" r:id="rId8"/>
    <p:sldLayoutId id="2147495554" r:id="rId9"/>
    <p:sldLayoutId id="2147495555" r:id="rId10"/>
    <p:sldLayoutId id="2147495556" r:id="rId11"/>
  </p:sldLayoutIdLst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1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1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20767" y="4214519"/>
            <a:ext cx="3180649" cy="4563722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826" y="6381984"/>
            <a:ext cx="9103360" cy="21433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975361"/>
            <a:ext cx="9103360" cy="514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4706" y="8778241"/>
            <a:ext cx="170688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7E714F-A0D1-43F1-A9CD-7B091612A5A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9826" y="8778241"/>
            <a:ext cx="804672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4080" y="7933832"/>
            <a:ext cx="1218395" cy="9527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41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4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6433" r:id="rId1"/>
    <p:sldLayoutId id="2147496434" r:id="rId2"/>
    <p:sldLayoutId id="2147496435" r:id="rId3"/>
    <p:sldLayoutId id="2147496436" r:id="rId4"/>
    <p:sldLayoutId id="2147496437" r:id="rId5"/>
    <p:sldLayoutId id="2147496438" r:id="rId6"/>
    <p:sldLayoutId id="2147496439" r:id="rId7"/>
    <p:sldLayoutId id="2147496440" r:id="rId8"/>
    <p:sldLayoutId id="2147496441" r:id="rId9"/>
    <p:sldLayoutId id="2147496442" r:id="rId10"/>
    <p:sldLayoutId id="2147496443" r:id="rId11"/>
    <p:sldLayoutId id="2147496444" r:id="rId12"/>
    <p:sldLayoutId id="2147496445" r:id="rId13"/>
    <p:sldLayoutId id="2147496446" r:id="rId14"/>
    <p:sldLayoutId id="2147496447" r:id="rId15"/>
    <p:sldLayoutId id="2147496448" r:id="rId16"/>
    <p:sldLayoutId id="2147496449" r:id="rId17"/>
  </p:sldLayoutIdLst>
  <p:txStyles>
    <p:titleStyle>
      <a:lvl1pPr algn="l" defTabSz="487695" rtl="0" eaLnBrk="1" latinLnBrk="0" hangingPunct="1">
        <a:spcBef>
          <a:spcPct val="0"/>
        </a:spcBef>
        <a:buNone/>
        <a:defRPr sz="384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1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92505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8020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0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645971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133667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68232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170019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65771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145410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1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463" r:id="rId1"/>
    <p:sldLayoutId id="2147496464" r:id="rId2"/>
    <p:sldLayoutId id="2147496465" r:id="rId3"/>
    <p:sldLayoutId id="2147496466" r:id="rId4"/>
    <p:sldLayoutId id="2147496467" r:id="rId5"/>
    <p:sldLayoutId id="2147496468" r:id="rId6"/>
    <p:sldLayoutId id="2147496469" r:id="rId7"/>
    <p:sldLayoutId id="2147496470" r:id="rId8"/>
    <p:sldLayoutId id="2147496471" r:id="rId9"/>
    <p:sldLayoutId id="2147496472" r:id="rId10"/>
    <p:sldLayoutId id="214749647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20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6511" r:id="rId1"/>
    <p:sldLayoutId id="2147496512" r:id="rId2"/>
    <p:sldLayoutId id="2147496513" r:id="rId3"/>
    <p:sldLayoutId id="2147496514" r:id="rId4"/>
    <p:sldLayoutId id="2147496515" r:id="rId5"/>
    <p:sldLayoutId id="2147496516" r:id="rId6"/>
    <p:sldLayoutId id="2147496517" r:id="rId7"/>
    <p:sldLayoutId id="2147496518" r:id="rId8"/>
    <p:sldLayoutId id="2147496519" r:id="rId9"/>
    <p:sldLayoutId id="2147496520" r:id="rId10"/>
    <p:sldLayoutId id="214749652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5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5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5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5" y="8367325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6" y="8367325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2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6523" r:id="rId1"/>
    <p:sldLayoutId id="2147496524" r:id="rId2"/>
    <p:sldLayoutId id="2147496525" r:id="rId3"/>
    <p:sldLayoutId id="2147496526" r:id="rId4"/>
    <p:sldLayoutId id="2147496527" r:id="rId5"/>
    <p:sldLayoutId id="2147496528" r:id="rId6"/>
    <p:sldLayoutId id="2147496529" r:id="rId7"/>
    <p:sldLayoutId id="2147496530" r:id="rId8"/>
    <p:sldLayoutId id="2147496531" r:id="rId9"/>
    <p:sldLayoutId id="2147496532" r:id="rId10"/>
    <p:sldLayoutId id="2147496533" r:id="rId11"/>
    <p:sldLayoutId id="2147496534" r:id="rId12"/>
    <p:sldLayoutId id="2147496535" r:id="rId13"/>
    <p:sldLayoutId id="2147496536" r:id="rId14"/>
    <p:sldLayoutId id="2147496537" r:id="rId15"/>
    <p:sldLayoutId id="2147496538" r:id="rId16"/>
    <p:sldLayoutId id="2147496539" r:id="rId17"/>
  </p:sldLayoutIdLst>
  <p:txStyles>
    <p:titleStyle>
      <a:lvl1pPr algn="ctr" defTabSz="487695" rtl="0" eaLnBrk="1" latinLnBrk="0" hangingPunct="1">
        <a:spcBef>
          <a:spcPct val="0"/>
        </a:spcBef>
        <a:buNone/>
        <a:defRPr sz="4267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71" indent="-326410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213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68024" indent="-288009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"/>
        <a:defRPr sz="19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94434" indent="-230407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1707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478446" indent="-230407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"/>
        <a:defRPr sz="149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85656" indent="-230407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149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14897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149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562000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149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975026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149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31338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2"/>
        </a:buClr>
        <a:buSzPct val="70000"/>
        <a:buFont typeface="Wingdings 2" charset="2"/>
        <a:buChar char=""/>
        <a:defRPr sz="1493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18" r:id="rId1"/>
    <p:sldLayoutId id="2147496619" r:id="rId2"/>
    <p:sldLayoutId id="2147496620" r:id="rId3"/>
    <p:sldLayoutId id="2147496621" r:id="rId4"/>
    <p:sldLayoutId id="2147496622" r:id="rId5"/>
    <p:sldLayoutId id="2147496623" r:id="rId6"/>
    <p:sldLayoutId id="2147496624" r:id="rId7"/>
    <p:sldLayoutId id="2147496625" r:id="rId8"/>
    <p:sldLayoutId id="2147496626" r:id="rId9"/>
    <p:sldLayoutId id="2147496627" r:id="rId10"/>
    <p:sldLayoutId id="2147496628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1D90-A7CA-4122-B20F-BC4D2C5C429D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46" r:id="rId1"/>
    <p:sldLayoutId id="2147496647" r:id="rId2"/>
    <p:sldLayoutId id="2147496648" r:id="rId3"/>
    <p:sldLayoutId id="2147496649" r:id="rId4"/>
    <p:sldLayoutId id="2147496650" r:id="rId5"/>
    <p:sldLayoutId id="2147496651" r:id="rId6"/>
    <p:sldLayoutId id="2147496652" r:id="rId7"/>
    <p:sldLayoutId id="2147496653" r:id="rId8"/>
    <p:sldLayoutId id="2147496654" r:id="rId9"/>
    <p:sldLayoutId id="2147496655" r:id="rId10"/>
    <p:sldLayoutId id="214749665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0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700" r:id="rId1"/>
    <p:sldLayoutId id="2147496701" r:id="rId2"/>
    <p:sldLayoutId id="2147496702" r:id="rId3"/>
    <p:sldLayoutId id="2147496703" r:id="rId4"/>
    <p:sldLayoutId id="2147496704" r:id="rId5"/>
    <p:sldLayoutId id="2147496705" r:id="rId6"/>
    <p:sldLayoutId id="2147496706" r:id="rId7"/>
    <p:sldLayoutId id="2147496707" r:id="rId8"/>
    <p:sldLayoutId id="2147496708" r:id="rId9"/>
    <p:sldLayoutId id="2147496709" r:id="rId10"/>
    <p:sldLayoutId id="2147496710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microsoft.com/office/2007/relationships/diagramDrawing" Target="../diagrams/drawing1.xml"/><Relationship Id="rId5" Type="http://schemas.openxmlformats.org/officeDocument/2006/relationships/image" Target="../media/image27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.xml"/><Relationship Id="rId9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safespacefl.org/wish-list/" TargetMode="Externa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5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22/12/14/1141665744/student-podcast-challenge-contest-npr-2023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emtic.educarex.es/crea/english/sport_great/are_you_ready0.html" TargetMode="External"/><Relationship Id="rId7" Type="http://schemas.openxmlformats.org/officeDocument/2006/relationships/hyperlink" Target="https://fr.vikidia.org/wiki/Basketball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png"/><Relationship Id="rId5" Type="http://schemas.openxmlformats.org/officeDocument/2006/relationships/hyperlink" Target="https://publicdomainpictures.net/view-image.php?image=86739&amp;picture=basketball-game-player" TargetMode="External"/><Relationship Id="rId4" Type="http://schemas.openxmlformats.org/officeDocument/2006/relationships/image" Target="../media/image65.jpeg"/><Relationship Id="rId9" Type="http://schemas.openxmlformats.org/officeDocument/2006/relationships/hyperlink" Target="https://www.goodfreephotos.com/vector-images/volleyball-vector-clipart.png.php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/>
        </p:nvGraphicFramePr>
        <p:xfrm>
          <a:off x="7595616" y="1390650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12BB4154-5140-85AF-EEFC-EEECD0C4A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9753600" y="7924800"/>
            <a:ext cx="325119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BD64-920B-493C-D64A-0A449DAA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285093"/>
            <a:ext cx="11216640" cy="1413934"/>
          </a:xfrm>
        </p:spPr>
        <p:txBody>
          <a:bodyPr>
            <a:noAutofit/>
          </a:bodyPr>
          <a:lstStyle/>
          <a:p>
            <a:pPr algn="ctr"/>
            <a:r>
              <a:rPr lang="en-US" sz="10240" u="sng" dirty="0"/>
              <a:t>Attention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87827-42E6-874E-1D99-50506EC6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66" y="2924930"/>
            <a:ext cx="11216640" cy="4641427"/>
          </a:xfrm>
        </p:spPr>
        <p:txBody>
          <a:bodyPr>
            <a:normAutofit/>
          </a:bodyPr>
          <a:lstStyle/>
          <a:p>
            <a:r>
              <a:rPr lang="en-US" sz="4267" b="1" u="sng" dirty="0"/>
              <a:t>Do Not  </a:t>
            </a:r>
            <a:r>
              <a:rPr lang="en-US" sz="4267" b="1" dirty="0"/>
              <a:t>Spray any</a:t>
            </a:r>
            <a:r>
              <a:rPr lang="en-US" sz="4267" dirty="0"/>
              <a:t> </a:t>
            </a:r>
            <a:r>
              <a:rPr lang="en-US" sz="4267" b="1" dirty="0"/>
              <a:t>Body Sprays </a:t>
            </a:r>
            <a:r>
              <a:rPr lang="en-US" sz="4267" dirty="0"/>
              <a:t>, </a:t>
            </a:r>
            <a:r>
              <a:rPr lang="en-US" sz="4267" b="1" dirty="0"/>
              <a:t>Perfumes</a:t>
            </a:r>
            <a:r>
              <a:rPr lang="en-US" sz="4267" dirty="0"/>
              <a:t> or </a:t>
            </a:r>
            <a:r>
              <a:rPr lang="en-US" sz="4267" b="1" dirty="0"/>
              <a:t>Cologne's </a:t>
            </a:r>
            <a:r>
              <a:rPr lang="en-US" sz="4267" dirty="0"/>
              <a:t>in the </a:t>
            </a:r>
            <a:r>
              <a:rPr lang="en-US" sz="4267" b="1" dirty="0"/>
              <a:t>Restroom</a:t>
            </a:r>
            <a:r>
              <a:rPr lang="en-US" sz="4267" dirty="0"/>
              <a:t> or </a:t>
            </a:r>
            <a:r>
              <a:rPr lang="en-US" sz="4267" b="1" dirty="0"/>
              <a:t>Locker rooms</a:t>
            </a:r>
            <a:r>
              <a:rPr lang="en-US" sz="4267" dirty="0"/>
              <a:t>. Anyone caught will receive a </a:t>
            </a:r>
            <a:r>
              <a:rPr lang="en-US" sz="4267" b="1" u="sng" dirty="0"/>
              <a:t>Detention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85D8B-90A6-0273-8382-4F6082D4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43" y="4876801"/>
            <a:ext cx="1615440" cy="165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995CF-A7AF-7166-3C45-36519D2CD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650" y="6506481"/>
            <a:ext cx="2966720" cy="1849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CEAAD-C677-DF25-D457-652858996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550" y="6242821"/>
            <a:ext cx="1940560" cy="183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C506B3-19B1-30E3-4CD5-F7BD07E7E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221" y="4208436"/>
            <a:ext cx="1899920" cy="1808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0DFC8E-F50A-4920-3062-FC00A57D1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074" y="5075967"/>
            <a:ext cx="2611120" cy="18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C9DEF69-85BF-0043-8C68-2849532D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Dress Code Violations (Do Not Wear)</a:t>
            </a:r>
          </a:p>
        </p:txBody>
      </p:sp>
      <p:sp>
        <p:nvSpPr>
          <p:cNvPr id="170" name="Text Placeholder 169">
            <a:extLst>
              <a:ext uri="{FF2B5EF4-FFF2-40B4-BE49-F238E27FC236}">
                <a16:creationId xmlns:a16="http://schemas.microsoft.com/office/drawing/2014/main" id="{2EECB7C2-A31D-6B46-9DBA-3A3820522B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Sweatpants, Joggers or Pajama Pants</a:t>
            </a:r>
          </a:p>
        </p:txBody>
      </p:sp>
      <p:sp>
        <p:nvSpPr>
          <p:cNvPr id="178" name="Text Placeholder 177">
            <a:extLst>
              <a:ext uri="{FF2B5EF4-FFF2-40B4-BE49-F238E27FC236}">
                <a16:creationId xmlns:a16="http://schemas.microsoft.com/office/drawing/2014/main" id="{0FBB841A-1308-FF47-AC60-1741882A7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Ripped or Frayed Jeans</a:t>
            </a:r>
          </a:p>
        </p:txBody>
      </p:sp>
      <p:sp>
        <p:nvSpPr>
          <p:cNvPr id="182" name="Text Placeholder 181">
            <a:extLst>
              <a:ext uri="{FF2B5EF4-FFF2-40B4-BE49-F238E27FC236}">
                <a16:creationId xmlns:a16="http://schemas.microsoft.com/office/drawing/2014/main" id="{1E845633-142B-6442-B9EC-A0F99AC4C8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Crocs or Slides</a:t>
            </a:r>
          </a:p>
        </p:txBody>
      </p:sp>
      <p:sp>
        <p:nvSpPr>
          <p:cNvPr id="180" name="Text Placeholder 179">
            <a:extLst>
              <a:ext uri="{FF2B5EF4-FFF2-40B4-BE49-F238E27FC236}">
                <a16:creationId xmlns:a16="http://schemas.microsoft.com/office/drawing/2014/main" id="{FB9CE0B0-9F71-364D-87D4-E284BBC318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59040" y="2761660"/>
            <a:ext cx="4958080" cy="105849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Non-Somerset Hoodies, Polos or Sweatshirts</a:t>
            </a:r>
          </a:p>
        </p:txBody>
      </p:sp>
    </p:spTree>
    <p:extLst>
      <p:ext uri="{BB962C8B-B14F-4D97-AF65-F5344CB8AC3E}">
        <p14:creationId xmlns:p14="http://schemas.microsoft.com/office/powerpoint/2010/main" val="222009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 descr="SmartArt Process diagram">
            <a:extLst>
              <a:ext uri="{FF2B5EF4-FFF2-40B4-BE49-F238E27FC236}">
                <a16:creationId xmlns:a16="http://schemas.microsoft.com/office/drawing/2014/main" id="{703FAB33-C653-48B0-9838-6BDC8704C19E}"/>
              </a:ext>
            </a:extLst>
          </p:cNvPr>
          <p:cNvGraphicFramePr>
            <a:graphicFrameLocks/>
          </p:cNvGraphicFramePr>
          <p:nvPr/>
        </p:nvGraphicFramePr>
        <p:xfrm>
          <a:off x="725712" y="2149819"/>
          <a:ext cx="11586900" cy="607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D15B7BD-52A2-46CD-9905-39068311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60" dirty="0"/>
              <a:t>Discipline Matrix  (Uniform Violation)</a:t>
            </a:r>
          </a:p>
        </p:txBody>
      </p:sp>
      <p:sp>
        <p:nvSpPr>
          <p:cNvPr id="10" name="Rectangle 9" descr="Red square">
            <a:extLst>
              <a:ext uri="{FF2B5EF4-FFF2-40B4-BE49-F238E27FC236}">
                <a16:creationId xmlns:a16="http://schemas.microsoft.com/office/drawing/2014/main" id="{A12CC26A-5315-4976-ADC0-5433567BBAE9}"/>
              </a:ext>
            </a:extLst>
          </p:cNvPr>
          <p:cNvSpPr/>
          <p:nvPr/>
        </p:nvSpPr>
        <p:spPr>
          <a:xfrm>
            <a:off x="827597" y="3256269"/>
            <a:ext cx="2027363" cy="73486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1</a:t>
            </a:r>
            <a:r>
              <a:rPr lang="en-US" sz="2560" kern="1200" baseline="30000" dirty="0">
                <a:solidFill>
                  <a:srgbClr val="FFFFFF"/>
                </a:solidFill>
                <a:latin typeface="Calibri" panose="020F0502020204030204"/>
              </a:rPr>
              <a:t>st</a:t>
            </a:r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 Offense</a:t>
            </a:r>
          </a:p>
        </p:txBody>
      </p:sp>
      <p:sp>
        <p:nvSpPr>
          <p:cNvPr id="13" name="Rectangle 12" descr="Orange square">
            <a:extLst>
              <a:ext uri="{FF2B5EF4-FFF2-40B4-BE49-F238E27FC236}">
                <a16:creationId xmlns:a16="http://schemas.microsoft.com/office/drawing/2014/main" id="{1930D93D-7C86-4A0B-AC32-322C4830B011}"/>
              </a:ext>
            </a:extLst>
          </p:cNvPr>
          <p:cNvSpPr/>
          <p:nvPr/>
        </p:nvSpPr>
        <p:spPr>
          <a:xfrm>
            <a:off x="3098394" y="3237886"/>
            <a:ext cx="1981345" cy="7532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2</a:t>
            </a:r>
            <a:r>
              <a:rPr lang="en-US" sz="2560" kern="1200" baseline="30000" dirty="0">
                <a:solidFill>
                  <a:srgbClr val="FFFFFF"/>
                </a:solidFill>
                <a:latin typeface="Calibri" panose="020F0502020204030204"/>
              </a:rPr>
              <a:t>nd</a:t>
            </a:r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 Offense</a:t>
            </a:r>
          </a:p>
        </p:txBody>
      </p:sp>
      <p:sp>
        <p:nvSpPr>
          <p:cNvPr id="14" name="Rectangle 13" descr="Orange square">
            <a:extLst>
              <a:ext uri="{FF2B5EF4-FFF2-40B4-BE49-F238E27FC236}">
                <a16:creationId xmlns:a16="http://schemas.microsoft.com/office/drawing/2014/main" id="{3465B29B-8058-46D1-9660-8E77A907D117}"/>
              </a:ext>
            </a:extLst>
          </p:cNvPr>
          <p:cNvSpPr/>
          <p:nvPr/>
        </p:nvSpPr>
        <p:spPr>
          <a:xfrm>
            <a:off x="5395686" y="3259032"/>
            <a:ext cx="1938629" cy="73209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lang="en-US" sz="2560" kern="1200" baseline="30000" dirty="0">
                <a:solidFill>
                  <a:srgbClr val="FFFFFF"/>
                </a:solidFill>
                <a:latin typeface="Calibri" panose="020F0502020204030204"/>
              </a:rPr>
              <a:t>rd</a:t>
            </a:r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 Offense</a:t>
            </a:r>
          </a:p>
        </p:txBody>
      </p:sp>
      <p:sp>
        <p:nvSpPr>
          <p:cNvPr id="15" name="Rectangle 14" descr="Orange square">
            <a:extLst>
              <a:ext uri="{FF2B5EF4-FFF2-40B4-BE49-F238E27FC236}">
                <a16:creationId xmlns:a16="http://schemas.microsoft.com/office/drawing/2014/main" id="{EEFF73B8-4E1C-489B-A505-D683624E688D}"/>
              </a:ext>
            </a:extLst>
          </p:cNvPr>
          <p:cNvSpPr/>
          <p:nvPr/>
        </p:nvSpPr>
        <p:spPr>
          <a:xfrm>
            <a:off x="7650262" y="3237886"/>
            <a:ext cx="1938629" cy="734860"/>
          </a:xfrm>
          <a:prstGeom prst="rect">
            <a:avLst/>
          </a:prstGeom>
          <a:solidFill>
            <a:srgbClr val="E53038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4</a:t>
            </a:r>
            <a:r>
              <a:rPr lang="en-US" sz="2560" kern="1200" baseline="30000" dirty="0">
                <a:solidFill>
                  <a:srgbClr val="FFFFFF"/>
                </a:solidFill>
                <a:latin typeface="Calibri" panose="020F0502020204030204"/>
              </a:rPr>
              <a:t>th</a:t>
            </a:r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 Offense</a:t>
            </a:r>
          </a:p>
        </p:txBody>
      </p:sp>
      <p:sp>
        <p:nvSpPr>
          <p:cNvPr id="16" name="Rectangle 15" descr="Yellow square">
            <a:extLst>
              <a:ext uri="{FF2B5EF4-FFF2-40B4-BE49-F238E27FC236}">
                <a16:creationId xmlns:a16="http://schemas.microsoft.com/office/drawing/2014/main" id="{5B34B083-2C6A-4916-B16C-EEDE2F7E0A91}"/>
              </a:ext>
            </a:extLst>
          </p:cNvPr>
          <p:cNvSpPr/>
          <p:nvPr/>
        </p:nvSpPr>
        <p:spPr>
          <a:xfrm>
            <a:off x="9904837" y="3237886"/>
            <a:ext cx="2023851" cy="7532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5</a:t>
            </a:r>
            <a:r>
              <a:rPr lang="en-US" sz="2560" kern="1200" baseline="30000" dirty="0">
                <a:solidFill>
                  <a:srgbClr val="FFFFFF"/>
                </a:solidFill>
                <a:latin typeface="Calibri" panose="020F0502020204030204"/>
              </a:rPr>
              <a:t>th</a:t>
            </a:r>
            <a:r>
              <a:rPr lang="en-US" sz="2560" kern="1200" dirty="0">
                <a:solidFill>
                  <a:srgbClr val="FFFFFF"/>
                </a:solidFill>
                <a:latin typeface="Calibri" panose="020F0502020204030204"/>
              </a:rPr>
              <a:t> Offense</a:t>
            </a:r>
          </a:p>
        </p:txBody>
      </p:sp>
    </p:spTree>
    <p:extLst>
      <p:ext uri="{BB962C8B-B14F-4D97-AF65-F5344CB8AC3E}">
        <p14:creationId xmlns:p14="http://schemas.microsoft.com/office/powerpoint/2010/main" val="144068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281A0B-6F0B-3331-5318-8AB7C24785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01CA3-7947-9E5A-8609-1F71BA2CE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364D00-60DF-73DC-1E12-371F17E3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AD67B8-13E1-C977-68D8-A02EDA82E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A50C5F-F9E1-66AA-A0DF-93D242FC3E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20E51-EAAD-F672-E464-754C39AA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4" y="1263200"/>
            <a:ext cx="12593327" cy="72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06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8" y="887622"/>
            <a:ext cx="8529089" cy="2072518"/>
          </a:xfrm>
        </p:spPr>
        <p:txBody>
          <a:bodyPr>
            <a:normAutofit/>
          </a:bodyPr>
          <a:lstStyle/>
          <a:p>
            <a:r>
              <a:rPr lang="en-US" sz="3982" b="1" dirty="0"/>
              <a:t>Donation Drive for SafeSpace</a:t>
            </a:r>
            <a:br>
              <a:rPr lang="en-US" sz="3982" dirty="0"/>
            </a:br>
            <a:r>
              <a:rPr lang="en-US" sz="3982" b="1" dirty="0"/>
              <a:t>Florida </a:t>
            </a:r>
            <a:br>
              <a:rPr lang="en-US" sz="3982" b="1" dirty="0"/>
            </a:br>
            <a:r>
              <a:rPr lang="en-US" sz="3129" dirty="0"/>
              <a:t>Help Gabriel Frey’s Eagle Scout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546" y="3121129"/>
            <a:ext cx="9375268" cy="5372618"/>
          </a:xfrm>
        </p:spPr>
        <p:txBody>
          <a:bodyPr>
            <a:normAutofit/>
          </a:bodyPr>
          <a:lstStyle/>
          <a:p>
            <a:pPr indent="-304796">
              <a:lnSpc>
                <a:spcPct val="150000"/>
              </a:lnSpc>
            </a:pPr>
            <a:r>
              <a:rPr lang="en-US" dirty="0"/>
              <a:t>Participate in Gabriel Frey’s </a:t>
            </a:r>
            <a:r>
              <a:rPr lang="en-US" b="1" dirty="0"/>
              <a:t>donation drive</a:t>
            </a:r>
            <a:r>
              <a:rPr lang="en-US" dirty="0"/>
              <a:t> to help </a:t>
            </a:r>
            <a:r>
              <a:rPr lang="en-US" b="1" dirty="0"/>
              <a:t>SafeSpace Florida</a:t>
            </a:r>
            <a:r>
              <a:rPr lang="en-US" dirty="0"/>
              <a:t>, which provides safe nights to people in need.</a:t>
            </a:r>
          </a:p>
          <a:p>
            <a:pPr indent="-304796">
              <a:lnSpc>
                <a:spcPct val="150000"/>
              </a:lnSpc>
            </a:pPr>
            <a:r>
              <a:rPr lang="en-US" dirty="0"/>
              <a:t> Drop your </a:t>
            </a:r>
            <a:r>
              <a:rPr lang="en-US" b="1" dirty="0"/>
              <a:t>items</a:t>
            </a:r>
            <a:r>
              <a:rPr lang="en-US" dirty="0"/>
              <a:t> (list on next slide) in </a:t>
            </a:r>
            <a:r>
              <a:rPr lang="en-US" b="1" dirty="0"/>
              <a:t>your house’s</a:t>
            </a:r>
            <a:r>
              <a:rPr lang="en-US" dirty="0"/>
              <a:t> box in the </a:t>
            </a:r>
            <a:r>
              <a:rPr lang="en-US" b="1" dirty="0"/>
              <a:t>cafeteria</a:t>
            </a:r>
            <a:r>
              <a:rPr lang="en-US" dirty="0"/>
              <a:t>! </a:t>
            </a:r>
            <a:r>
              <a:rPr lang="en-US" sz="1564" i="1" dirty="0"/>
              <a:t>Money donations are not accepted.</a:t>
            </a:r>
            <a:endParaRPr lang="en-US" i="1" dirty="0"/>
          </a:p>
          <a:p>
            <a:pPr indent="-304796">
              <a:lnSpc>
                <a:spcPct val="150000"/>
              </a:lnSpc>
            </a:pPr>
            <a:r>
              <a:rPr lang="en-US" b="1" dirty="0"/>
              <a:t>House points will be awarded!</a:t>
            </a:r>
            <a:endParaRPr lang="en-US" dirty="0"/>
          </a:p>
          <a:p>
            <a:pPr indent="-304796">
              <a:lnSpc>
                <a:spcPct val="150000"/>
              </a:lnSpc>
            </a:pPr>
            <a:r>
              <a:rPr lang="en-US" b="1" i="1" dirty="0"/>
              <a:t>The last day for donations is March 9</a:t>
            </a:r>
            <a:r>
              <a:rPr lang="en-US" b="1" i="1" baseline="30000" dirty="0"/>
              <a:t>th</a:t>
            </a:r>
            <a:r>
              <a:rPr lang="en-US" b="1" i="1" dirty="0"/>
              <a:t>.</a:t>
            </a:r>
          </a:p>
        </p:txBody>
      </p:sp>
      <p:pic>
        <p:nvPicPr>
          <p:cNvPr id="4" name="Picture 10" descr="Boy Scout Logo, symbol, meaning, history, PNG, br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r="24592"/>
          <a:stretch/>
        </p:blipFill>
        <p:spPr bwMode="auto">
          <a:xfrm>
            <a:off x="11433389" y="349834"/>
            <a:ext cx="975987" cy="10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06628" y="1512112"/>
            <a:ext cx="16170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0230"/>
            <a:r>
              <a:rPr lang="en-US" sz="128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BSA Troop 448</a:t>
            </a:r>
          </a:p>
        </p:txBody>
      </p:sp>
    </p:spTree>
    <p:extLst>
      <p:ext uri="{BB962C8B-B14F-4D97-AF65-F5344CB8AC3E}">
        <p14:creationId xmlns:p14="http://schemas.microsoft.com/office/powerpoint/2010/main" val="468341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8" y="887622"/>
            <a:ext cx="8529089" cy="2072518"/>
          </a:xfrm>
        </p:spPr>
        <p:txBody>
          <a:bodyPr>
            <a:normAutofit/>
          </a:bodyPr>
          <a:lstStyle/>
          <a:p>
            <a:r>
              <a:rPr lang="en-US" sz="3982" b="1" dirty="0"/>
              <a:t>Donation Drive for SafeSpace</a:t>
            </a:r>
            <a:br>
              <a:rPr lang="en-US" sz="3982" dirty="0"/>
            </a:br>
            <a:r>
              <a:rPr lang="en-US" sz="3982" b="1" dirty="0"/>
              <a:t>Florida </a:t>
            </a:r>
            <a:br>
              <a:rPr lang="en-US" sz="3982" b="1" dirty="0"/>
            </a:br>
            <a:r>
              <a:rPr lang="en-US" sz="3129" dirty="0"/>
              <a:t>Help Gabriel Frey’s Eagle Scout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508" y="7530406"/>
            <a:ext cx="6510249" cy="1634890"/>
          </a:xfrm>
        </p:spPr>
        <p:txBody>
          <a:bodyPr anchor="ctr">
            <a:normAutofit/>
          </a:bodyPr>
          <a:lstStyle/>
          <a:p>
            <a:pPr indent="-304796">
              <a:lnSpc>
                <a:spcPct val="150000"/>
              </a:lnSpc>
            </a:pPr>
            <a:r>
              <a:rPr lang="en-US" sz="1991" dirty="0"/>
              <a:t>These are only some of the items. The full list is available at </a:t>
            </a:r>
            <a:r>
              <a:rPr lang="en-US" sz="1991" dirty="0">
                <a:hlinkClick r:id="rId2"/>
              </a:rPr>
              <a:t>https://safespacefl.org/wish-list/</a:t>
            </a:r>
            <a:r>
              <a:rPr lang="en-US" sz="1991" dirty="0"/>
              <a:t>.</a:t>
            </a:r>
          </a:p>
          <a:p>
            <a:pPr indent="-304796">
              <a:lnSpc>
                <a:spcPct val="150000"/>
              </a:lnSpc>
            </a:pPr>
            <a:r>
              <a:rPr lang="en-US" sz="1991" dirty="0"/>
              <a:t>The list will also be sent out via text blast.</a:t>
            </a:r>
          </a:p>
        </p:txBody>
      </p:sp>
      <p:pic>
        <p:nvPicPr>
          <p:cNvPr id="4" name="Picture 10" descr="Boy Scout Logo, symbol, meaning, history, PNG, br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r="24592"/>
          <a:stretch/>
        </p:blipFill>
        <p:spPr bwMode="auto">
          <a:xfrm>
            <a:off x="11433389" y="349834"/>
            <a:ext cx="975987" cy="10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06628" y="1512112"/>
            <a:ext cx="16170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0230"/>
            <a:r>
              <a:rPr lang="en-US" sz="128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BSA Troop 448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98845" y="3101591"/>
            <a:ext cx="9150433" cy="3749717"/>
          </a:xfrm>
          <a:prstGeom prst="rect">
            <a:avLst/>
          </a:prstGeom>
        </p:spPr>
        <p:txBody>
          <a:bodyPr vert="horz" lIns="130048" tIns="65024" rIns="130048" bIns="65024" numCol="2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72" indent="-487672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56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Cleaning Supplies</a:t>
            </a:r>
            <a:endParaRPr lang="en-US" sz="256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Laundry supplies</a:t>
            </a: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Hand Soap</a:t>
            </a: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Cleaning agents (Bleach, Windex, Lysol, etc.)</a:t>
            </a:r>
          </a:p>
          <a:p>
            <a:pPr marL="487672" indent="-487672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56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Personal Items</a:t>
            </a:r>
            <a:endParaRPr lang="en-US" sz="256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Personal hygiene supplies</a:t>
            </a: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Feminine products</a:t>
            </a: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Hair/skin products</a:t>
            </a: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Bath/Linens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Shower curtains/rugs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Bathroom accessories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Towels/wash cloths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Pillows</a:t>
            </a:r>
          </a:p>
          <a:p>
            <a:pPr marL="1056623" lvl="1" indent="-406394" defTabSz="650230">
              <a:spcBef>
                <a:spcPts val="1422"/>
              </a:spcBef>
              <a:buClr>
                <a:srgbClr val="A53010"/>
              </a:buClr>
            </a:pPr>
            <a:r>
              <a:rPr lang="en-US" sz="227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Kitchen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Silverware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Pots/pans</a:t>
            </a:r>
          </a:p>
          <a:p>
            <a:pPr marL="1625575" lvl="2" indent="-325115" defTabSz="650230">
              <a:spcBef>
                <a:spcPts val="1422"/>
              </a:spcBef>
              <a:buClr>
                <a:srgbClr val="A53010"/>
              </a:buClr>
            </a:pPr>
            <a:r>
              <a:rPr 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Accessories (can openers, etc.)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410" y="7432872"/>
            <a:ext cx="1854733" cy="18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4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F76C-F5F3-4161-1F09-3C36D28C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4" y="2001707"/>
            <a:ext cx="6359452" cy="1552057"/>
          </a:xfrm>
        </p:spPr>
        <p:txBody>
          <a:bodyPr vert="horz" lIns="97536" tIns="48768" rIns="97536" bIns="48768" rtlCol="0" anchor="ctr">
            <a:noAutofit/>
          </a:bodyPr>
          <a:lstStyle/>
          <a:p>
            <a:r>
              <a:rPr lang="en-US" sz="5760" i="1" u="sng">
                <a:latin typeface="Bernard MT Condensed"/>
                <a:ea typeface="Calibri Light"/>
                <a:cs typeface="Calibri Light"/>
              </a:rPr>
              <a:t>Annual Pop Tab Drive</a:t>
            </a:r>
            <a:endParaRPr lang="en-US" sz="5760">
              <a:latin typeface="Bernard MT Condense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3E9C2-4899-AECF-05C0-D1BB4EC29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20" y="3548688"/>
            <a:ext cx="6498153" cy="4581095"/>
          </a:xfrm>
        </p:spPr>
        <p:txBody>
          <a:bodyPr vert="horz" lIns="97536" tIns="48768" rIns="97536" bIns="48768" rtlCol="0" anchor="t">
            <a:noAutofit/>
          </a:bodyPr>
          <a:lstStyle/>
          <a:p>
            <a:pPr indent="-243848">
              <a:buFont typeface="Arial" panose="020B0604020202020204" pitchFamily="34" charset="0"/>
              <a:buChar char="•"/>
            </a:pPr>
            <a:r>
              <a:rPr lang="en-US" sz="2453" b="1">
                <a:latin typeface="Times New Roman"/>
                <a:ea typeface="Calibri"/>
                <a:cs typeface="Calibri"/>
              </a:rPr>
              <a:t>March 27-March 31 starts SGA's annual pop tab drive!</a:t>
            </a:r>
          </a:p>
          <a:p>
            <a:pPr indent="-243848">
              <a:buFont typeface="Arial" panose="020B0604020202020204" pitchFamily="34" charset="0"/>
              <a:buChar char="•"/>
            </a:pPr>
            <a:r>
              <a:rPr lang="en-US" sz="2453" b="1" dirty="0">
                <a:latin typeface="Times New Roman"/>
                <a:ea typeface="Calibri"/>
                <a:cs typeface="Calibri"/>
              </a:rPr>
              <a:t>Bring in all pop tabs to the cafeteria and drop them off in assigned house containers.</a:t>
            </a:r>
          </a:p>
          <a:p>
            <a:pPr indent="-243848">
              <a:buFont typeface="Arial" panose="020B0604020202020204" pitchFamily="34" charset="0"/>
              <a:buChar char="•"/>
            </a:pPr>
            <a:r>
              <a:rPr lang="en-US" sz="2453" b="1" dirty="0">
                <a:latin typeface="Times New Roman"/>
                <a:ea typeface="Calibri"/>
                <a:cs typeface="Calibri"/>
              </a:rPr>
              <a:t>This is a House Competition and points will be awarded to the top three Houses. </a:t>
            </a:r>
          </a:p>
          <a:p>
            <a:pPr indent="-243848">
              <a:buFont typeface="Arial" panose="020B0604020202020204" pitchFamily="34" charset="0"/>
              <a:buChar char="•"/>
            </a:pPr>
            <a:r>
              <a:rPr lang="en-US" sz="2453" b="1" dirty="0">
                <a:latin typeface="Times New Roman"/>
                <a:ea typeface="Calibri"/>
                <a:cs typeface="Calibri"/>
              </a:rPr>
              <a:t>Points will be determined by weight in lbs.  </a:t>
            </a:r>
          </a:p>
          <a:p>
            <a:pPr indent="-243848">
              <a:buFont typeface="Arial" panose="020B0604020202020204" pitchFamily="34" charset="0"/>
              <a:buChar char="•"/>
            </a:pPr>
            <a:r>
              <a:rPr lang="en-US" sz="2453" b="1" dirty="0">
                <a:latin typeface="Times New Roman"/>
                <a:ea typeface="Calibri"/>
                <a:cs typeface="Calibri"/>
              </a:rPr>
              <a:t>All pop tabs will be donated to the Ronald </a:t>
            </a:r>
            <a:r>
              <a:rPr lang="en-US" sz="2453" b="1" dirty="0" err="1">
                <a:latin typeface="Times New Roman"/>
                <a:ea typeface="Calibri"/>
                <a:cs typeface="Calibri"/>
              </a:rPr>
              <a:t>Mcdonald</a:t>
            </a:r>
            <a:r>
              <a:rPr lang="en-US" sz="2453" b="1" dirty="0">
                <a:latin typeface="Times New Roman"/>
                <a:ea typeface="Calibri"/>
                <a:cs typeface="Calibri"/>
              </a:rPr>
              <a:t> House Charites to provide housing and food for families of patients at Children's Hospital. 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21632" y="1217058"/>
            <a:ext cx="5983168" cy="6229630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5" descr="A picture containing metalware, chain&#10;&#10;Description automatically generated">
            <a:extLst>
              <a:ext uri="{FF2B5EF4-FFF2-40B4-BE49-F238E27FC236}">
                <a16:creationId xmlns:a16="http://schemas.microsoft.com/office/drawing/2014/main" id="{D731A874-4F1B-A6FD-1868-5D1C60DAE0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768" r="-2" b="-2"/>
          <a:stretch/>
        </p:blipFill>
        <p:spPr>
          <a:xfrm>
            <a:off x="7200151" y="1219198"/>
            <a:ext cx="5804650" cy="6031936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73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2504" y="1633002"/>
            <a:ext cx="78029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3657600"/>
            <a:ext cx="4681728" cy="19507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010E1-DEEE-28E9-1B66-A9EC96B2E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" r="1" b="1"/>
          <a:stretch/>
        </p:blipFill>
        <p:spPr>
          <a:xfrm>
            <a:off x="5661922" y="1219211"/>
            <a:ext cx="7342878" cy="7315189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7B24F-2878-C0C4-D4A1-3A537AC2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1" y="1451514"/>
            <a:ext cx="5647251" cy="513111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3627" u="sng" dirty="0"/>
              <a:t>House Cornhole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FD68-3946-68D1-BD66-BB9151E8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47" y="2196928"/>
            <a:ext cx="5647251" cy="6105158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en-US" sz="1920" dirty="0"/>
              <a:t>A House based Cornhole Competition will be featured at the March 10</a:t>
            </a:r>
            <a:r>
              <a:rPr lang="en-US" sz="1920" baseline="30000" dirty="0"/>
              <a:t>th</a:t>
            </a:r>
            <a:r>
              <a:rPr lang="en-US" sz="1920" dirty="0"/>
              <a:t> House Wars</a:t>
            </a:r>
          </a:p>
          <a:p>
            <a:r>
              <a:rPr lang="en-US" sz="1920" dirty="0"/>
              <a:t>When it will happen:</a:t>
            </a:r>
          </a:p>
          <a:p>
            <a:pPr lvl="1"/>
            <a:r>
              <a:rPr lang="en-US" sz="1493" dirty="0"/>
              <a:t>March 6-7-8-9 there will be play in rounds. </a:t>
            </a:r>
          </a:p>
          <a:p>
            <a:pPr lvl="1"/>
            <a:r>
              <a:rPr lang="en-US" sz="1493" dirty="0"/>
              <a:t>The Play-In-Rounds will be made up for 8 students per house (Teams of 2 for each game)</a:t>
            </a:r>
          </a:p>
          <a:p>
            <a:pPr lvl="1"/>
            <a:r>
              <a:rPr lang="en-US" sz="1493" dirty="0"/>
              <a:t>Students can sign up as a pair or Individually</a:t>
            </a:r>
          </a:p>
          <a:p>
            <a:pPr lvl="1"/>
            <a:r>
              <a:rPr lang="en-US" sz="1493" dirty="0"/>
              <a:t>Based on Wins/Loses &amp; points Houses will be ranked 1-5.</a:t>
            </a:r>
          </a:p>
          <a:p>
            <a:pPr lvl="1"/>
            <a:endParaRPr lang="en-US" sz="1493" dirty="0"/>
          </a:p>
          <a:p>
            <a:r>
              <a:rPr lang="en-US" sz="1920" dirty="0"/>
              <a:t>On the 10</a:t>
            </a:r>
            <a:r>
              <a:rPr lang="en-US" sz="1920" baseline="30000" dirty="0"/>
              <a:t>th</a:t>
            </a:r>
            <a:r>
              <a:rPr lang="en-US" sz="1920" dirty="0"/>
              <a:t> there will be finals to determine points  </a:t>
            </a:r>
          </a:p>
          <a:p>
            <a:pPr lvl="1"/>
            <a:r>
              <a:rPr lang="en-US" sz="1493" dirty="0"/>
              <a:t>#1 vs #2 (Determining 1</a:t>
            </a:r>
            <a:r>
              <a:rPr lang="en-US" sz="1493" baseline="30000" dirty="0"/>
              <a:t>st</a:t>
            </a:r>
            <a:r>
              <a:rPr lang="en-US" sz="1493" dirty="0"/>
              <a:t> &amp; 2</a:t>
            </a:r>
            <a:r>
              <a:rPr lang="en-US" sz="1493" baseline="30000" dirty="0"/>
              <a:t>nd</a:t>
            </a:r>
            <a:r>
              <a:rPr lang="en-US" sz="1493" dirty="0"/>
              <a:t> Place)</a:t>
            </a:r>
          </a:p>
          <a:p>
            <a:pPr lvl="1"/>
            <a:r>
              <a:rPr lang="en-US" sz="1493" dirty="0"/>
              <a:t>#3 vs #4 (Winner places 3</a:t>
            </a:r>
            <a:r>
              <a:rPr lang="en-US" sz="1493" baseline="30000" dirty="0"/>
              <a:t>rd</a:t>
            </a:r>
            <a:r>
              <a:rPr lang="en-US" sz="1493" dirty="0"/>
              <a:t> Overall)</a:t>
            </a:r>
          </a:p>
          <a:p>
            <a:pPr lvl="1"/>
            <a:r>
              <a:rPr lang="en-US" sz="1493" dirty="0"/>
              <a:t>#5 Automatically Eliminated</a:t>
            </a:r>
          </a:p>
          <a:p>
            <a:pPr lvl="1"/>
            <a:endParaRPr lang="en-US" sz="1493" dirty="0"/>
          </a:p>
          <a:p>
            <a:pPr lvl="1"/>
            <a:endParaRPr lang="en-US" sz="1493" dirty="0"/>
          </a:p>
          <a:p>
            <a:r>
              <a:rPr lang="en-US" sz="1920" dirty="0"/>
              <a:t>The Sign up will be open until 4PM on March 3</a:t>
            </a:r>
            <a:r>
              <a:rPr lang="en-US" sz="1920" baseline="30000" dirty="0"/>
              <a:t>rd</a:t>
            </a:r>
            <a:r>
              <a:rPr lang="en-US" sz="1920" dirty="0"/>
              <a:t>.</a:t>
            </a:r>
          </a:p>
          <a:p>
            <a:pPr lvl="1"/>
            <a:r>
              <a:rPr lang="en-US" sz="1493" dirty="0"/>
              <a:t>If more than 8 people sign up per house students will be randomly selected from the Volunteers</a:t>
            </a:r>
          </a:p>
          <a:p>
            <a:pPr lvl="1"/>
            <a:endParaRPr lang="en-US" sz="1493" dirty="0"/>
          </a:p>
          <a:p>
            <a:pPr marL="487695" lvl="1" indent="0" algn="r">
              <a:buNone/>
            </a:pPr>
            <a:r>
              <a:rPr lang="en-US" b="1" u="sng" dirty="0"/>
              <a:t>SIGN UP USING THIS QR CODE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lvl="1"/>
            <a:endParaRPr lang="en-US" sz="1493" dirty="0"/>
          </a:p>
          <a:p>
            <a:endParaRPr lang="en-US" sz="19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8FA39-66CD-5C80-0D8D-31F0A03C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18" y="5772433"/>
            <a:ext cx="2814276" cy="27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4DE4-FA72-4707-E3B4-BA7E5729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1" y="1565226"/>
            <a:ext cx="5374234" cy="2370125"/>
          </a:xfr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txBody>
          <a:bodyPr vert="horz" lIns="97536" tIns="48768" rIns="97536" bIns="48768" rtlCol="0" anchor="b">
            <a:normAutofit/>
          </a:bodyPr>
          <a:lstStyle/>
          <a:p>
            <a:pPr algn="ctr"/>
            <a:r>
              <a:rPr lang="en-US" sz="512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Poster Compressed"/>
                <a:ea typeface="+mj-lt"/>
                <a:cs typeface="+mj-lt"/>
              </a:rPr>
              <a:t>VERSUS WEEK:</a:t>
            </a:r>
            <a:br>
              <a:rPr lang="en-US" sz="5120" u="sng" dirty="0">
                <a:latin typeface="Bodoni MT Poster Compressed" panose="02070706080601050204" pitchFamily="18" charset="0"/>
                <a:ea typeface="+mj-lt"/>
                <a:cs typeface="+mj-lt"/>
              </a:rPr>
            </a:br>
            <a:r>
              <a:rPr lang="en-US" sz="512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Poster Compressed"/>
                <a:ea typeface="+mj-lt"/>
                <a:cs typeface="+mj-lt"/>
              </a:rPr>
              <a:t>DUOS VS TRIOS.</a:t>
            </a:r>
            <a:br>
              <a:rPr lang="en-US" sz="5120" u="sng" dirty="0">
                <a:latin typeface="Bodoni MT Poster Compressed" panose="02070706080601050204" pitchFamily="18" charset="0"/>
                <a:ea typeface="+mj-lt"/>
                <a:cs typeface="+mj-lt"/>
              </a:rPr>
            </a:br>
            <a:r>
              <a:rPr lang="en-US" sz="512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Bodoni MT Poster Compressed"/>
                <a:ea typeface="+mj-lt"/>
                <a:cs typeface="+mj-lt"/>
              </a:rPr>
              <a:t>TUESDAY MARCH 7TH.</a:t>
            </a:r>
            <a:endParaRPr lang="en-US" sz="5120" u="sng" dirty="0">
              <a:solidFill>
                <a:schemeClr val="accent6">
                  <a:lumMod val="20000"/>
                  <a:lumOff val="80000"/>
                </a:schemeClr>
              </a:solidFill>
              <a:latin typeface="Bodoni MT Poster Compressed" panose="02070706080601050204" pitchFamily="18" charset="0"/>
              <a:ea typeface="+mj-lt"/>
              <a:cs typeface="+mj-lt"/>
            </a:endParaRPr>
          </a:p>
        </p:txBody>
      </p:sp>
      <p:pic>
        <p:nvPicPr>
          <p:cNvPr id="4" name="Picture 4" descr="10 Perfect Twin Day Ideas For Spirit Week 2020">
            <a:extLst>
              <a:ext uri="{FF2B5EF4-FFF2-40B4-BE49-F238E27FC236}">
                <a16:creationId xmlns:a16="http://schemas.microsoft.com/office/drawing/2014/main" id="{76B989DA-9BF5-BAC4-CB1A-DD34A72C8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9" t="-1000" r="20185" b="1000"/>
          <a:stretch/>
        </p:blipFill>
        <p:spPr>
          <a:xfrm>
            <a:off x="7602323" y="2066062"/>
            <a:ext cx="4691482" cy="4691482"/>
          </a:xfrm>
          <a:prstGeom prst="actionButtonBlank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Logo National Honor Society - Free Transparent PNG Clipart Images Download">
            <a:extLst>
              <a:ext uri="{FF2B5EF4-FFF2-40B4-BE49-F238E27FC236}">
                <a16:creationId xmlns:a16="http://schemas.microsoft.com/office/drawing/2014/main" id="{AC6E8769-431C-A14E-8A0B-4DD856FC5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357" y1="63158" x2="50357" y2="63158"/>
                        <a14:foregroundMark x1="57976" y1="65263" x2="57976" y2="6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1" r="31001"/>
          <a:stretch/>
        </p:blipFill>
        <p:spPr bwMode="auto">
          <a:xfrm>
            <a:off x="11619332" y="6887312"/>
            <a:ext cx="1577277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0FAA49-8E50-BEB9-05BF-578304D69078}"/>
              </a:ext>
            </a:extLst>
          </p:cNvPr>
          <p:cNvSpPr txBox="1">
            <a:spLocks/>
          </p:cNvSpPr>
          <p:nvPr/>
        </p:nvSpPr>
        <p:spPr>
          <a:xfrm>
            <a:off x="438061" y="4281376"/>
            <a:ext cx="5371604" cy="40965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rgbClr val="FFFFFF"/>
            </a:solidFill>
          </a:ln>
        </p:spPr>
        <p:txBody>
          <a:bodyPr vert="horz" lIns="97536" tIns="48768" rIns="97536" bIns="48768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48" indent="-243848" defTabSz="975390">
              <a:spcBef>
                <a:spcPts val="1067"/>
              </a:spcBef>
            </a:pPr>
            <a:endParaRPr lang="en-US" sz="1707" b="1" dirty="0">
              <a:solidFill>
                <a:prstClr val="white"/>
              </a:solidFill>
              <a:latin typeface="Century Gothic"/>
              <a:ea typeface="+mj-lt"/>
              <a:cs typeface="Calibri Light" panose="020F0302020204030204"/>
            </a:endParaRP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School-appropriate attire is required.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$2 per spirit day.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On Tuesday, a pairing of two or three people can dress up as a famous/icon duo or trio.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cs typeface="Calibri Light"/>
              </a:rPr>
              <a:t>Detentions will be issued to outfits not considered school appropriate and if a dress down wristband is not purchased.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cs typeface="Calibri Light"/>
              </a:rPr>
              <a:t>Bands can be purchased in the morning or during lunch.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CB5C6-34D5-DB52-9ABC-3C71E06CC9FB}"/>
              </a:ext>
            </a:extLst>
          </p:cNvPr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836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B7B30-D862-A169-86C5-2233059C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77" y="1570077"/>
            <a:ext cx="5374234" cy="2371763"/>
          </a:xfrm>
          <a:solidFill>
            <a:schemeClr val="accent1">
              <a:lumMod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7536" tIns="48768" rIns="97536" bIns="48768" rtlCol="0" anchor="b">
            <a:normAutofit/>
          </a:bodyPr>
          <a:lstStyle/>
          <a:p>
            <a:pPr algn="ctr"/>
            <a:r>
              <a:rPr lang="en-US" sz="5120" u="sng" dirty="0">
                <a:solidFill>
                  <a:srgbClr val="FFCC99"/>
                </a:solidFill>
                <a:latin typeface="Bodoni MT Poster Compressed"/>
                <a:ea typeface="+mj-lt"/>
                <a:cs typeface="+mj-lt"/>
              </a:rPr>
              <a:t>VERSUS WEEK:</a:t>
            </a:r>
            <a:br>
              <a:rPr lang="en-US" sz="5120" u="sng" dirty="0">
                <a:latin typeface="Bodoni MT Poster Compressed" panose="02070706080601050204" pitchFamily="18" charset="0"/>
                <a:ea typeface="+mj-lt"/>
                <a:cs typeface="+mj-lt"/>
              </a:rPr>
            </a:br>
            <a:r>
              <a:rPr lang="en-US" sz="5120" u="sng" dirty="0">
                <a:solidFill>
                  <a:srgbClr val="FFCC99"/>
                </a:solidFill>
                <a:latin typeface="Bodoni MT Poster Compressed"/>
                <a:ea typeface="+mj-lt"/>
                <a:cs typeface="+mj-lt"/>
              </a:rPr>
              <a:t>DRESS UP VS DRESS DOWN. </a:t>
            </a:r>
            <a:br>
              <a:rPr lang="en-US" sz="5120" u="sng" dirty="0">
                <a:latin typeface="Bodoni MT Poster Compressed" panose="02070706080601050204" pitchFamily="18" charset="0"/>
                <a:ea typeface="+mj-lt"/>
                <a:cs typeface="+mj-lt"/>
              </a:rPr>
            </a:br>
            <a:r>
              <a:rPr lang="en-US" sz="5120" u="sng" dirty="0">
                <a:solidFill>
                  <a:srgbClr val="FFCC99"/>
                </a:solidFill>
                <a:latin typeface="Bodoni MT Poster Compressed"/>
                <a:ea typeface="+mj-lt"/>
                <a:cs typeface="+mj-lt"/>
              </a:rPr>
              <a:t>WEDNESDAY MARCH 8TH.</a:t>
            </a:r>
            <a:endParaRPr lang="en-US" sz="5120" u="sng" dirty="0">
              <a:solidFill>
                <a:srgbClr val="FFCC99"/>
              </a:solidFill>
              <a:latin typeface="Bodoni MT Poster Compressed" panose="02070706080601050204" pitchFamily="18" charset="0"/>
              <a:ea typeface="+mj-lt"/>
              <a:cs typeface="+mj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996AD84-CE17-5720-7EAD-81B97B951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7" r="22037"/>
          <a:stretch/>
        </p:blipFill>
        <p:spPr>
          <a:xfrm>
            <a:off x="7576078" y="1999090"/>
            <a:ext cx="4691482" cy="4691482"/>
          </a:xfrm>
          <a:prstGeom prst="actionButtonBlank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Logo National Honor Society - Free Transparent PNG Clipart Images Download">
            <a:extLst>
              <a:ext uri="{FF2B5EF4-FFF2-40B4-BE49-F238E27FC236}">
                <a16:creationId xmlns:a16="http://schemas.microsoft.com/office/drawing/2014/main" id="{E6DD747A-45A9-9524-9642-F812854EF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357" y1="63158" x2="50357" y2="63158"/>
                        <a14:foregroundMark x1="57976" y1="65263" x2="57976" y2="6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1" r="31001"/>
          <a:stretch/>
        </p:blipFill>
        <p:spPr bwMode="auto">
          <a:xfrm>
            <a:off x="11636573" y="6918288"/>
            <a:ext cx="1577278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C0A863-206C-FE0E-D07C-1DF84E775435}"/>
              </a:ext>
            </a:extLst>
          </p:cNvPr>
          <p:cNvSpPr txBox="1">
            <a:spLocks/>
          </p:cNvSpPr>
          <p:nvPr/>
        </p:nvSpPr>
        <p:spPr>
          <a:xfrm>
            <a:off x="446507" y="4292717"/>
            <a:ext cx="5371604" cy="40965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7536" tIns="48768" rIns="97536" bIns="48768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48" indent="-243848" defTabSz="975390">
              <a:spcBef>
                <a:spcPts val="1067"/>
              </a:spcBef>
            </a:pPr>
            <a:endParaRPr lang="en-US" sz="1707" b="1" dirty="0">
              <a:solidFill>
                <a:prstClr val="white"/>
              </a:solidFill>
              <a:latin typeface="Century Gothic"/>
              <a:ea typeface="+mj-lt"/>
              <a:cs typeface="Calibri Light" panose="020F0302020204030204"/>
            </a:endParaRP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School-appropriate attire is required.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$2 per spirit day.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On Wednesday, students can come in dressed fancy wearing smart outfits such as suits or dresses or dress down and come in causal wear.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cs typeface="Calibri Light"/>
              </a:rPr>
              <a:t>Detentions will be issued to outfits not considered school appropriate and if a dress down wristband is not purchased.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cs typeface="Calibri Light"/>
              </a:rPr>
              <a:t>Bands can be purchased in the morning or during lunch.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F3DBD3-9680-EF12-9B43-CC71A6B99EEC}"/>
              </a:ext>
            </a:extLst>
          </p:cNvPr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293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12271" y="1433513"/>
          <a:ext cx="12605658" cy="80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7224-A00F-7626-CAEB-5CB81447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34" y="1565226"/>
            <a:ext cx="5374234" cy="2370125"/>
          </a:xfrm>
          <a:solidFill>
            <a:schemeClr val="accent1">
              <a:lumMod val="75000"/>
            </a:schemeClr>
          </a:solidFill>
          <a:ln w="57150">
            <a:solidFill>
              <a:srgbClr val="7030A0"/>
            </a:solidFill>
          </a:ln>
        </p:spPr>
        <p:txBody>
          <a:bodyPr vert="horz" lIns="97536" tIns="48768" rIns="97536" bIns="48768" rtlCol="0" anchor="b">
            <a:normAutofit/>
          </a:bodyPr>
          <a:lstStyle/>
          <a:p>
            <a:pPr algn="ctr"/>
            <a:r>
              <a:rPr lang="en-US" sz="512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Bodoni MT Poster Compressed"/>
                <a:ea typeface="+mj-lt"/>
                <a:cs typeface="+mj-lt"/>
              </a:rPr>
              <a:t>VERSUS WEEK: </a:t>
            </a:r>
            <a:br>
              <a:rPr lang="en-US" sz="5120" u="sng" dirty="0">
                <a:latin typeface="Bodoni MT Poster Compressed" panose="02070706080601050204" pitchFamily="18" charset="0"/>
                <a:ea typeface="+mj-lt"/>
                <a:cs typeface="+mj-lt"/>
              </a:rPr>
            </a:br>
            <a:r>
              <a:rPr lang="en-US" sz="512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Bodoni MT Poster Compressed"/>
                <a:ea typeface="+mj-lt"/>
                <a:cs typeface="+mj-lt"/>
              </a:rPr>
              <a:t>HEROS VS VILLANS. </a:t>
            </a:r>
            <a:br>
              <a:rPr lang="en-US" sz="5120" u="sng" dirty="0">
                <a:latin typeface="Bodoni MT Poster Compressed" panose="02070706080601050204" pitchFamily="18" charset="0"/>
                <a:ea typeface="+mj-lt"/>
                <a:cs typeface="+mj-lt"/>
              </a:rPr>
            </a:br>
            <a:r>
              <a:rPr lang="en-US" sz="512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Bodoni MT Poster Compressed"/>
                <a:ea typeface="+mj-lt"/>
                <a:cs typeface="+mj-lt"/>
              </a:rPr>
              <a:t>THURSDAY MARCH 9TH. </a:t>
            </a:r>
          </a:p>
        </p:txBody>
      </p:sp>
      <p:pic>
        <p:nvPicPr>
          <p:cNvPr id="3" name="Picture 2" descr="Logo National Honor Society - Free Transparent PNG Clipart Images Download">
            <a:extLst>
              <a:ext uri="{FF2B5EF4-FFF2-40B4-BE49-F238E27FC236}">
                <a16:creationId xmlns:a16="http://schemas.microsoft.com/office/drawing/2014/main" id="{DFDD5293-96DC-E86E-88A6-BA6F620D9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357" y1="63158" x2="50357" y2="63158"/>
                        <a14:foregroundMark x1="57976" y1="65263" x2="57976" y2="6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1" r="31001"/>
          <a:stretch/>
        </p:blipFill>
        <p:spPr bwMode="auto">
          <a:xfrm>
            <a:off x="11582142" y="6952313"/>
            <a:ext cx="1577278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3D50ED4-C927-9A32-5A18-2EE13633DB7B}"/>
              </a:ext>
            </a:extLst>
          </p:cNvPr>
          <p:cNvSpPr txBox="1">
            <a:spLocks/>
          </p:cNvSpPr>
          <p:nvPr/>
        </p:nvSpPr>
        <p:spPr>
          <a:xfrm>
            <a:off x="448964" y="4281376"/>
            <a:ext cx="5371604" cy="40965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rgbClr val="7030A0"/>
            </a:solidFill>
          </a:ln>
        </p:spPr>
        <p:txBody>
          <a:bodyPr vert="horz" lIns="97536" tIns="48768" rIns="97536" bIns="48768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48" indent="-243848" defTabSz="975390">
              <a:spcBef>
                <a:spcPts val="1067"/>
              </a:spcBef>
            </a:pPr>
            <a:endParaRPr lang="en-US" sz="1707" b="1" dirty="0">
              <a:solidFill>
                <a:prstClr val="white"/>
              </a:solidFill>
              <a:latin typeface="Century Gothic"/>
              <a:ea typeface="+mj-lt"/>
              <a:cs typeface="Calibri Light" panose="020F0302020204030204"/>
            </a:endParaRP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School-appropriate attire is required.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$2 per spirit day.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ea typeface="+mj-lt"/>
                <a:cs typeface="Calibri Light" panose="020F0302020204030204"/>
              </a:rPr>
              <a:t>On Thursday, students can dress up as one of their favorite hero or villain in any story/comic/movie.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cs typeface="Calibri Light"/>
              </a:rPr>
              <a:t>Detentions will be issued to outfits not considered school appropriate and if a dress down wristband is not purchased.</a:t>
            </a:r>
          </a:p>
          <a:p>
            <a:pPr marL="304810" indent="-304810" defTabSz="975390">
              <a:spcBef>
                <a:spcPts val="1067"/>
              </a:spcBef>
            </a:pPr>
            <a:r>
              <a:rPr lang="en-US" sz="1707" b="1" dirty="0">
                <a:solidFill>
                  <a:prstClr val="white"/>
                </a:solidFill>
                <a:latin typeface="Century Gothic"/>
                <a:cs typeface="Calibri Light"/>
              </a:rPr>
              <a:t>Bands can be purchased in the morning or during lunch.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A6C011-45D5-C827-3DE1-428C11A21614}"/>
              </a:ext>
            </a:extLst>
          </p:cNvPr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0F63CD-FA72-0E52-28E5-1B70D06FC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74" y="2580640"/>
            <a:ext cx="5554133" cy="417237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850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7CED-EDD6-F0F2-4DB9-382833E5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58BC0-15C6-6B2C-37E7-2D72D0170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2B15F-AD29-FF64-75D4-9AD9A2E5C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F60EF6-B021-419B-8202-C9ED91486123">
            <a:hlinkClick r:id="" action="ppaction://media"/>
            <a:extLst>
              <a:ext uri="{FF2B5EF4-FFF2-40B4-BE49-F238E27FC236}">
                <a16:creationId xmlns:a16="http://schemas.microsoft.com/office/drawing/2014/main" id="{29732AA7-E874-833A-E735-795FB476D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8235" y="1407112"/>
            <a:ext cx="3318581" cy="6996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23CE61-5C94-F46C-DF6B-9403F73ECF18}"/>
              </a:ext>
            </a:extLst>
          </p:cNvPr>
          <p:cNvSpPr/>
          <p:nvPr/>
        </p:nvSpPr>
        <p:spPr>
          <a:xfrm>
            <a:off x="313189" y="1407113"/>
            <a:ext cx="7928156" cy="6533968"/>
          </a:xfrm>
          <a:prstGeom prst="rect">
            <a:avLst/>
          </a:prstGeom>
          <a:noFill/>
        </p:spPr>
        <p:txBody>
          <a:bodyPr wrap="square" lIns="97536" tIns="48768" rIns="97536" bIns="48768">
            <a:spAutoFit/>
          </a:bodyPr>
          <a:lstStyle/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Order your </a:t>
            </a:r>
            <a:r>
              <a:rPr lang="en-US" sz="2987" b="1" kern="120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Crumbl</a:t>
            </a:r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cookies via the app on THURSDAYS only</a:t>
            </a:r>
          </a:p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by following the video directions.</a:t>
            </a:r>
          </a:p>
          <a:p>
            <a:pPr algn="ctr" defTabSz="975390"/>
            <a:endParaRPr lang="en-US" sz="2987" b="1" kern="1200" dirty="0">
              <a:ln w="12700">
                <a:solidFill>
                  <a:srgbClr val="4472C4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You CANNOT order any other day. Or the order will not be delivered. </a:t>
            </a:r>
          </a:p>
          <a:p>
            <a:pPr algn="ctr" defTabSz="975390"/>
            <a:endParaRPr lang="en-US" sz="2987" b="1" kern="1200" dirty="0">
              <a:ln w="12700">
                <a:solidFill>
                  <a:srgbClr val="4472C4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endParaRPr lang="en-US" sz="2987" b="1" kern="1200" dirty="0">
              <a:ln w="12700">
                <a:solidFill>
                  <a:srgbClr val="4472C4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DO NOT order the </a:t>
            </a:r>
          </a:p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ice cream.</a:t>
            </a:r>
          </a:p>
          <a:p>
            <a:pPr algn="ctr" defTabSz="975390"/>
            <a:endParaRPr lang="en-US" sz="2987" b="1" kern="1200" dirty="0">
              <a:ln w="12700">
                <a:solidFill>
                  <a:srgbClr val="4472C4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Message SGA on </a:t>
            </a:r>
            <a:r>
              <a:rPr lang="en-US" sz="2987" b="1" kern="120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insta</a:t>
            </a:r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 a pic of you with your </a:t>
            </a:r>
            <a:r>
              <a:rPr lang="en-US" sz="2987" b="1" kern="120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Crumbl</a:t>
            </a:r>
            <a:r>
              <a:rPr lang="en-US" sz="2987" b="1" kern="12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  <a:ea typeface="+mn-ea"/>
                <a:cs typeface="+mn-cs"/>
              </a:rPr>
              <a:t> box for a chance to be featured on our page! @scpa.sga</a:t>
            </a:r>
          </a:p>
        </p:txBody>
      </p:sp>
    </p:spTree>
    <p:extLst>
      <p:ext uri="{BB962C8B-B14F-4D97-AF65-F5344CB8AC3E}">
        <p14:creationId xmlns:p14="http://schemas.microsoft.com/office/powerpoint/2010/main" val="8805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79" y="3043123"/>
            <a:ext cx="11216640" cy="29261"/>
          </a:xfrm>
          <a:custGeom>
            <a:avLst/>
            <a:gdLst>
              <a:gd name="connsiteX0" fmla="*/ 0 w 11216640"/>
              <a:gd name="connsiteY0" fmla="*/ 0 h 29261"/>
              <a:gd name="connsiteX1" fmla="*/ 323303 w 11216640"/>
              <a:gd name="connsiteY1" fmla="*/ 0 h 29261"/>
              <a:gd name="connsiteX2" fmla="*/ 1095272 w 11216640"/>
              <a:gd name="connsiteY2" fmla="*/ 0 h 29261"/>
              <a:gd name="connsiteX3" fmla="*/ 1418575 w 11216640"/>
              <a:gd name="connsiteY3" fmla="*/ 0 h 29261"/>
              <a:gd name="connsiteX4" fmla="*/ 1741878 w 11216640"/>
              <a:gd name="connsiteY4" fmla="*/ 0 h 29261"/>
              <a:gd name="connsiteX5" fmla="*/ 2626013 w 11216640"/>
              <a:gd name="connsiteY5" fmla="*/ 0 h 29261"/>
              <a:gd name="connsiteX6" fmla="*/ 3285816 w 11216640"/>
              <a:gd name="connsiteY6" fmla="*/ 0 h 29261"/>
              <a:gd name="connsiteX7" fmla="*/ 3609119 w 11216640"/>
              <a:gd name="connsiteY7" fmla="*/ 0 h 29261"/>
              <a:gd name="connsiteX8" fmla="*/ 4268921 w 11216640"/>
              <a:gd name="connsiteY8" fmla="*/ 0 h 29261"/>
              <a:gd name="connsiteX9" fmla="*/ 5153056 w 11216640"/>
              <a:gd name="connsiteY9" fmla="*/ 0 h 29261"/>
              <a:gd name="connsiteX10" fmla="*/ 5700692 w 11216640"/>
              <a:gd name="connsiteY10" fmla="*/ 0 h 29261"/>
              <a:gd name="connsiteX11" fmla="*/ 6248328 w 11216640"/>
              <a:gd name="connsiteY11" fmla="*/ 0 h 29261"/>
              <a:gd name="connsiteX12" fmla="*/ 6908131 w 11216640"/>
              <a:gd name="connsiteY12" fmla="*/ 0 h 29261"/>
              <a:gd name="connsiteX13" fmla="*/ 7680099 w 11216640"/>
              <a:gd name="connsiteY13" fmla="*/ 0 h 29261"/>
              <a:gd name="connsiteX14" fmla="*/ 8452068 w 11216640"/>
              <a:gd name="connsiteY14" fmla="*/ 0 h 29261"/>
              <a:gd name="connsiteX15" fmla="*/ 9224037 w 11216640"/>
              <a:gd name="connsiteY15" fmla="*/ 0 h 29261"/>
              <a:gd name="connsiteX16" fmla="*/ 10108172 w 11216640"/>
              <a:gd name="connsiteY16" fmla="*/ 0 h 29261"/>
              <a:gd name="connsiteX17" fmla="*/ 11216640 w 11216640"/>
              <a:gd name="connsiteY17" fmla="*/ 0 h 29261"/>
              <a:gd name="connsiteX18" fmla="*/ 11216640 w 11216640"/>
              <a:gd name="connsiteY18" fmla="*/ 29261 h 29261"/>
              <a:gd name="connsiteX19" fmla="*/ 10444671 w 11216640"/>
              <a:gd name="connsiteY19" fmla="*/ 29261 h 29261"/>
              <a:gd name="connsiteX20" fmla="*/ 10121368 w 11216640"/>
              <a:gd name="connsiteY20" fmla="*/ 29261 h 29261"/>
              <a:gd name="connsiteX21" fmla="*/ 9461566 w 11216640"/>
              <a:gd name="connsiteY21" fmla="*/ 29261 h 29261"/>
              <a:gd name="connsiteX22" fmla="*/ 8913930 w 11216640"/>
              <a:gd name="connsiteY22" fmla="*/ 29261 h 29261"/>
              <a:gd name="connsiteX23" fmla="*/ 8366294 w 11216640"/>
              <a:gd name="connsiteY23" fmla="*/ 29261 h 29261"/>
              <a:gd name="connsiteX24" fmla="*/ 7818658 w 11216640"/>
              <a:gd name="connsiteY24" fmla="*/ 29261 h 29261"/>
              <a:gd name="connsiteX25" fmla="*/ 7271022 w 11216640"/>
              <a:gd name="connsiteY25" fmla="*/ 29261 h 29261"/>
              <a:gd name="connsiteX26" fmla="*/ 6499053 w 11216640"/>
              <a:gd name="connsiteY26" fmla="*/ 29261 h 29261"/>
              <a:gd name="connsiteX27" fmla="*/ 5839251 w 11216640"/>
              <a:gd name="connsiteY27" fmla="*/ 29261 h 29261"/>
              <a:gd name="connsiteX28" fmla="*/ 5515948 w 11216640"/>
              <a:gd name="connsiteY28" fmla="*/ 29261 h 29261"/>
              <a:gd name="connsiteX29" fmla="*/ 4968312 w 11216640"/>
              <a:gd name="connsiteY29" fmla="*/ 29261 h 29261"/>
              <a:gd name="connsiteX30" fmla="*/ 4196343 w 11216640"/>
              <a:gd name="connsiteY30" fmla="*/ 29261 h 29261"/>
              <a:gd name="connsiteX31" fmla="*/ 3760873 w 11216640"/>
              <a:gd name="connsiteY31" fmla="*/ 29261 h 29261"/>
              <a:gd name="connsiteX32" fmla="*/ 2876738 w 11216640"/>
              <a:gd name="connsiteY32" fmla="*/ 29261 h 29261"/>
              <a:gd name="connsiteX33" fmla="*/ 1992603 w 11216640"/>
              <a:gd name="connsiteY33" fmla="*/ 29261 h 29261"/>
              <a:gd name="connsiteX34" fmla="*/ 1332801 w 11216640"/>
              <a:gd name="connsiteY34" fmla="*/ 29261 h 29261"/>
              <a:gd name="connsiteX35" fmla="*/ 0 w 11216640"/>
              <a:gd name="connsiteY35" fmla="*/ 29261 h 29261"/>
              <a:gd name="connsiteX36" fmla="*/ 0 w 11216640"/>
              <a:gd name="connsiteY36" fmla="*/ 0 h 2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29261" fill="none" extrusionOk="0">
                <a:moveTo>
                  <a:pt x="0" y="0"/>
                </a:moveTo>
                <a:cubicBezTo>
                  <a:pt x="153070" y="-2962"/>
                  <a:pt x="239942" y="1946"/>
                  <a:pt x="323303" y="0"/>
                </a:cubicBezTo>
                <a:cubicBezTo>
                  <a:pt x="406664" y="-1946"/>
                  <a:pt x="854331" y="16406"/>
                  <a:pt x="1095272" y="0"/>
                </a:cubicBezTo>
                <a:cubicBezTo>
                  <a:pt x="1336213" y="-16406"/>
                  <a:pt x="1269228" y="-5829"/>
                  <a:pt x="1418575" y="0"/>
                </a:cubicBezTo>
                <a:cubicBezTo>
                  <a:pt x="1567922" y="5829"/>
                  <a:pt x="1622173" y="3016"/>
                  <a:pt x="1741878" y="0"/>
                </a:cubicBezTo>
                <a:cubicBezTo>
                  <a:pt x="1861583" y="-3016"/>
                  <a:pt x="2372477" y="-28235"/>
                  <a:pt x="2626013" y="0"/>
                </a:cubicBezTo>
                <a:cubicBezTo>
                  <a:pt x="2879549" y="28235"/>
                  <a:pt x="2963498" y="18072"/>
                  <a:pt x="3285816" y="0"/>
                </a:cubicBezTo>
                <a:cubicBezTo>
                  <a:pt x="3608134" y="-18072"/>
                  <a:pt x="3486705" y="10217"/>
                  <a:pt x="3609119" y="0"/>
                </a:cubicBezTo>
                <a:cubicBezTo>
                  <a:pt x="3731533" y="-10217"/>
                  <a:pt x="3956505" y="5594"/>
                  <a:pt x="4268921" y="0"/>
                </a:cubicBezTo>
                <a:cubicBezTo>
                  <a:pt x="4581337" y="-5594"/>
                  <a:pt x="4768569" y="-2279"/>
                  <a:pt x="5153056" y="0"/>
                </a:cubicBezTo>
                <a:cubicBezTo>
                  <a:pt x="5537544" y="2279"/>
                  <a:pt x="5504452" y="-12875"/>
                  <a:pt x="5700692" y="0"/>
                </a:cubicBezTo>
                <a:cubicBezTo>
                  <a:pt x="5896932" y="12875"/>
                  <a:pt x="6111779" y="-6065"/>
                  <a:pt x="6248328" y="0"/>
                </a:cubicBezTo>
                <a:cubicBezTo>
                  <a:pt x="6384877" y="6065"/>
                  <a:pt x="6621509" y="1430"/>
                  <a:pt x="6908131" y="0"/>
                </a:cubicBezTo>
                <a:cubicBezTo>
                  <a:pt x="7194753" y="-1430"/>
                  <a:pt x="7400299" y="12165"/>
                  <a:pt x="7680099" y="0"/>
                </a:cubicBezTo>
                <a:cubicBezTo>
                  <a:pt x="7959899" y="-12165"/>
                  <a:pt x="8202351" y="-21724"/>
                  <a:pt x="8452068" y="0"/>
                </a:cubicBezTo>
                <a:cubicBezTo>
                  <a:pt x="8701785" y="21724"/>
                  <a:pt x="8872737" y="-32813"/>
                  <a:pt x="9224037" y="0"/>
                </a:cubicBezTo>
                <a:cubicBezTo>
                  <a:pt x="9575337" y="32813"/>
                  <a:pt x="9917073" y="-11138"/>
                  <a:pt x="10108172" y="0"/>
                </a:cubicBezTo>
                <a:cubicBezTo>
                  <a:pt x="10299272" y="11138"/>
                  <a:pt x="10868989" y="5243"/>
                  <a:pt x="11216640" y="0"/>
                </a:cubicBezTo>
                <a:cubicBezTo>
                  <a:pt x="11215705" y="10682"/>
                  <a:pt x="11216984" y="20183"/>
                  <a:pt x="11216640" y="29261"/>
                </a:cubicBezTo>
                <a:cubicBezTo>
                  <a:pt x="10901973" y="-2054"/>
                  <a:pt x="10789223" y="51510"/>
                  <a:pt x="10444671" y="29261"/>
                </a:cubicBezTo>
                <a:cubicBezTo>
                  <a:pt x="10100119" y="7012"/>
                  <a:pt x="10264883" y="13413"/>
                  <a:pt x="10121368" y="29261"/>
                </a:cubicBezTo>
                <a:cubicBezTo>
                  <a:pt x="9977853" y="45109"/>
                  <a:pt x="9611299" y="-346"/>
                  <a:pt x="9461566" y="29261"/>
                </a:cubicBezTo>
                <a:cubicBezTo>
                  <a:pt x="9311833" y="58868"/>
                  <a:pt x="9125032" y="5282"/>
                  <a:pt x="8913930" y="29261"/>
                </a:cubicBezTo>
                <a:cubicBezTo>
                  <a:pt x="8702828" y="53240"/>
                  <a:pt x="8484882" y="16147"/>
                  <a:pt x="8366294" y="29261"/>
                </a:cubicBezTo>
                <a:cubicBezTo>
                  <a:pt x="8247706" y="42375"/>
                  <a:pt x="8051767" y="7880"/>
                  <a:pt x="7818658" y="29261"/>
                </a:cubicBezTo>
                <a:cubicBezTo>
                  <a:pt x="7585549" y="50642"/>
                  <a:pt x="7390473" y="37337"/>
                  <a:pt x="7271022" y="29261"/>
                </a:cubicBezTo>
                <a:cubicBezTo>
                  <a:pt x="7151571" y="21185"/>
                  <a:pt x="6655453" y="-7299"/>
                  <a:pt x="6499053" y="29261"/>
                </a:cubicBezTo>
                <a:cubicBezTo>
                  <a:pt x="6342653" y="65821"/>
                  <a:pt x="6132782" y="56775"/>
                  <a:pt x="5839251" y="29261"/>
                </a:cubicBezTo>
                <a:cubicBezTo>
                  <a:pt x="5545720" y="1747"/>
                  <a:pt x="5671989" y="38986"/>
                  <a:pt x="5515948" y="29261"/>
                </a:cubicBezTo>
                <a:cubicBezTo>
                  <a:pt x="5359907" y="19536"/>
                  <a:pt x="5211532" y="55348"/>
                  <a:pt x="4968312" y="29261"/>
                </a:cubicBezTo>
                <a:cubicBezTo>
                  <a:pt x="4725092" y="3174"/>
                  <a:pt x="4368419" y="64605"/>
                  <a:pt x="4196343" y="29261"/>
                </a:cubicBezTo>
                <a:cubicBezTo>
                  <a:pt x="4024267" y="-6083"/>
                  <a:pt x="3902113" y="45860"/>
                  <a:pt x="3760873" y="29261"/>
                </a:cubicBezTo>
                <a:cubicBezTo>
                  <a:pt x="3619633" y="12663"/>
                  <a:pt x="3074091" y="877"/>
                  <a:pt x="2876738" y="29261"/>
                </a:cubicBezTo>
                <a:cubicBezTo>
                  <a:pt x="2679385" y="57645"/>
                  <a:pt x="2293519" y="13886"/>
                  <a:pt x="1992603" y="29261"/>
                </a:cubicBezTo>
                <a:cubicBezTo>
                  <a:pt x="1691687" y="44636"/>
                  <a:pt x="1522242" y="33348"/>
                  <a:pt x="1332801" y="29261"/>
                </a:cubicBezTo>
                <a:cubicBezTo>
                  <a:pt x="1143360" y="25174"/>
                  <a:pt x="387532" y="19654"/>
                  <a:pt x="0" y="29261"/>
                </a:cubicBezTo>
                <a:cubicBezTo>
                  <a:pt x="-1376" y="16695"/>
                  <a:pt x="-504" y="7303"/>
                  <a:pt x="0" y="0"/>
                </a:cubicBezTo>
                <a:close/>
              </a:path>
              <a:path w="11216640" h="29261" stroke="0" extrusionOk="0">
                <a:moveTo>
                  <a:pt x="0" y="0"/>
                </a:moveTo>
                <a:cubicBezTo>
                  <a:pt x="226243" y="5551"/>
                  <a:pt x="345600" y="23096"/>
                  <a:pt x="547636" y="0"/>
                </a:cubicBezTo>
                <a:cubicBezTo>
                  <a:pt x="749672" y="-23096"/>
                  <a:pt x="743139" y="7538"/>
                  <a:pt x="870939" y="0"/>
                </a:cubicBezTo>
                <a:cubicBezTo>
                  <a:pt x="998739" y="-7538"/>
                  <a:pt x="1319710" y="14641"/>
                  <a:pt x="1755074" y="0"/>
                </a:cubicBezTo>
                <a:cubicBezTo>
                  <a:pt x="2190438" y="-14641"/>
                  <a:pt x="2130145" y="-16471"/>
                  <a:pt x="2302710" y="0"/>
                </a:cubicBezTo>
                <a:cubicBezTo>
                  <a:pt x="2475275" y="16471"/>
                  <a:pt x="2716219" y="14716"/>
                  <a:pt x="2850346" y="0"/>
                </a:cubicBezTo>
                <a:cubicBezTo>
                  <a:pt x="2984473" y="-14716"/>
                  <a:pt x="3388099" y="-36828"/>
                  <a:pt x="3734481" y="0"/>
                </a:cubicBezTo>
                <a:cubicBezTo>
                  <a:pt x="4080864" y="36828"/>
                  <a:pt x="4065289" y="14749"/>
                  <a:pt x="4169951" y="0"/>
                </a:cubicBezTo>
                <a:cubicBezTo>
                  <a:pt x="4274613" y="-14749"/>
                  <a:pt x="4616919" y="11941"/>
                  <a:pt x="5054086" y="0"/>
                </a:cubicBezTo>
                <a:cubicBezTo>
                  <a:pt x="5491254" y="-11941"/>
                  <a:pt x="5709100" y="-32506"/>
                  <a:pt x="5938221" y="0"/>
                </a:cubicBezTo>
                <a:cubicBezTo>
                  <a:pt x="6167342" y="32506"/>
                  <a:pt x="6398143" y="-27749"/>
                  <a:pt x="6598024" y="0"/>
                </a:cubicBezTo>
                <a:cubicBezTo>
                  <a:pt x="6797905" y="27749"/>
                  <a:pt x="7074450" y="10849"/>
                  <a:pt x="7482159" y="0"/>
                </a:cubicBezTo>
                <a:cubicBezTo>
                  <a:pt x="7889868" y="-10849"/>
                  <a:pt x="7819868" y="26601"/>
                  <a:pt x="8029795" y="0"/>
                </a:cubicBezTo>
                <a:cubicBezTo>
                  <a:pt x="8239722" y="-26601"/>
                  <a:pt x="8343828" y="-24171"/>
                  <a:pt x="8577431" y="0"/>
                </a:cubicBezTo>
                <a:cubicBezTo>
                  <a:pt x="8811034" y="24171"/>
                  <a:pt x="8980857" y="34129"/>
                  <a:pt x="9349399" y="0"/>
                </a:cubicBezTo>
                <a:cubicBezTo>
                  <a:pt x="9717941" y="-34129"/>
                  <a:pt x="9670266" y="5150"/>
                  <a:pt x="9897035" y="0"/>
                </a:cubicBezTo>
                <a:cubicBezTo>
                  <a:pt x="10123804" y="-5150"/>
                  <a:pt x="10574602" y="35339"/>
                  <a:pt x="11216640" y="0"/>
                </a:cubicBezTo>
                <a:cubicBezTo>
                  <a:pt x="11216502" y="13203"/>
                  <a:pt x="11216351" y="18858"/>
                  <a:pt x="11216640" y="29261"/>
                </a:cubicBezTo>
                <a:cubicBezTo>
                  <a:pt x="11017847" y="-3632"/>
                  <a:pt x="10755277" y="-6348"/>
                  <a:pt x="10444671" y="29261"/>
                </a:cubicBezTo>
                <a:cubicBezTo>
                  <a:pt x="10134065" y="64870"/>
                  <a:pt x="10260913" y="43762"/>
                  <a:pt x="10121368" y="29261"/>
                </a:cubicBezTo>
                <a:cubicBezTo>
                  <a:pt x="9981823" y="14760"/>
                  <a:pt x="9877962" y="46519"/>
                  <a:pt x="9685899" y="29261"/>
                </a:cubicBezTo>
                <a:cubicBezTo>
                  <a:pt x="9493836" y="12003"/>
                  <a:pt x="9065090" y="19400"/>
                  <a:pt x="8801763" y="29261"/>
                </a:cubicBezTo>
                <a:cubicBezTo>
                  <a:pt x="8538436" y="39122"/>
                  <a:pt x="8443494" y="37581"/>
                  <a:pt x="8141961" y="29261"/>
                </a:cubicBezTo>
                <a:cubicBezTo>
                  <a:pt x="7840428" y="20941"/>
                  <a:pt x="7798303" y="19383"/>
                  <a:pt x="7706491" y="29261"/>
                </a:cubicBezTo>
                <a:cubicBezTo>
                  <a:pt x="7614679" y="39140"/>
                  <a:pt x="7346909" y="10809"/>
                  <a:pt x="7046689" y="29261"/>
                </a:cubicBezTo>
                <a:cubicBezTo>
                  <a:pt x="6746469" y="47713"/>
                  <a:pt x="6865848" y="27926"/>
                  <a:pt x="6723386" y="29261"/>
                </a:cubicBezTo>
                <a:cubicBezTo>
                  <a:pt x="6580924" y="30596"/>
                  <a:pt x="6495483" y="20351"/>
                  <a:pt x="6400083" y="29261"/>
                </a:cubicBezTo>
                <a:cubicBezTo>
                  <a:pt x="6304683" y="38171"/>
                  <a:pt x="6067597" y="43751"/>
                  <a:pt x="5740280" y="29261"/>
                </a:cubicBezTo>
                <a:cubicBezTo>
                  <a:pt x="5412963" y="14771"/>
                  <a:pt x="5451213" y="40250"/>
                  <a:pt x="5304811" y="29261"/>
                </a:cubicBezTo>
                <a:cubicBezTo>
                  <a:pt x="5158409" y="18272"/>
                  <a:pt x="4845297" y="15571"/>
                  <a:pt x="4532842" y="29261"/>
                </a:cubicBezTo>
                <a:cubicBezTo>
                  <a:pt x="4220387" y="42951"/>
                  <a:pt x="4185572" y="24398"/>
                  <a:pt x="4097373" y="29261"/>
                </a:cubicBezTo>
                <a:cubicBezTo>
                  <a:pt x="4009174" y="34124"/>
                  <a:pt x="3564045" y="64935"/>
                  <a:pt x="3325404" y="29261"/>
                </a:cubicBezTo>
                <a:cubicBezTo>
                  <a:pt x="3086763" y="-6413"/>
                  <a:pt x="3154286" y="20822"/>
                  <a:pt x="3002101" y="29261"/>
                </a:cubicBezTo>
                <a:cubicBezTo>
                  <a:pt x="2849916" y="37700"/>
                  <a:pt x="2463587" y="61884"/>
                  <a:pt x="2230132" y="29261"/>
                </a:cubicBezTo>
                <a:cubicBezTo>
                  <a:pt x="1996677" y="-3362"/>
                  <a:pt x="1935123" y="48031"/>
                  <a:pt x="1794662" y="29261"/>
                </a:cubicBezTo>
                <a:cubicBezTo>
                  <a:pt x="1654201" y="10492"/>
                  <a:pt x="1620288" y="45121"/>
                  <a:pt x="1471359" y="29261"/>
                </a:cubicBezTo>
                <a:cubicBezTo>
                  <a:pt x="1322430" y="13401"/>
                  <a:pt x="1214930" y="41696"/>
                  <a:pt x="1035890" y="29261"/>
                </a:cubicBezTo>
                <a:cubicBezTo>
                  <a:pt x="856850" y="16826"/>
                  <a:pt x="455402" y="412"/>
                  <a:pt x="0" y="29261"/>
                </a:cubicBezTo>
                <a:cubicBezTo>
                  <a:pt x="782" y="20035"/>
                  <a:pt x="-717" y="894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black"/>
              </a:solidFill>
              <a:latin typeface="The Hand Bold"/>
            </a:endParaRPr>
          </a:p>
        </p:txBody>
      </p:sp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The Hand Bol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41598-6FAE-2380-8F7B-89A04FD2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98" y="1901355"/>
            <a:ext cx="3657600" cy="1833677"/>
          </a:xfrm>
        </p:spPr>
        <p:txBody>
          <a:bodyPr vert="horz" lIns="97536" tIns="48768" rIns="97536" bIns="48768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53" u="sng" dirty="0">
                <a:solidFill>
                  <a:srgbClr val="92D050"/>
                </a:solidFill>
              </a:rPr>
              <a:t>PIE YOUR TEACHER!!</a:t>
            </a:r>
            <a:br>
              <a:rPr lang="en-US" sz="4053" u="sng" dirty="0">
                <a:solidFill>
                  <a:srgbClr val="92D050"/>
                </a:solidFill>
              </a:rPr>
            </a:br>
            <a:r>
              <a:rPr lang="en-US" sz="4053" u="sng" dirty="0">
                <a:solidFill>
                  <a:srgbClr val="92D050"/>
                </a:solidFill>
              </a:rPr>
              <a:t>All proceeds go to the prom committee!</a:t>
            </a:r>
          </a:p>
        </p:txBody>
      </p:sp>
      <p:sp>
        <p:nvSpPr>
          <p:cNvPr id="104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356" y="3920947"/>
            <a:ext cx="3511296" cy="19507"/>
          </a:xfrm>
          <a:custGeom>
            <a:avLst/>
            <a:gdLst>
              <a:gd name="connsiteX0" fmla="*/ 0 w 3511296"/>
              <a:gd name="connsiteY0" fmla="*/ 0 h 19507"/>
              <a:gd name="connsiteX1" fmla="*/ 655442 w 3511296"/>
              <a:gd name="connsiteY1" fmla="*/ 0 h 19507"/>
              <a:gd name="connsiteX2" fmla="*/ 1275771 w 3511296"/>
              <a:gd name="connsiteY2" fmla="*/ 0 h 19507"/>
              <a:gd name="connsiteX3" fmla="*/ 1896100 w 3511296"/>
              <a:gd name="connsiteY3" fmla="*/ 0 h 19507"/>
              <a:gd name="connsiteX4" fmla="*/ 2375977 w 3511296"/>
              <a:gd name="connsiteY4" fmla="*/ 0 h 19507"/>
              <a:gd name="connsiteX5" fmla="*/ 2890967 w 3511296"/>
              <a:gd name="connsiteY5" fmla="*/ 0 h 19507"/>
              <a:gd name="connsiteX6" fmla="*/ 3511296 w 3511296"/>
              <a:gd name="connsiteY6" fmla="*/ 0 h 19507"/>
              <a:gd name="connsiteX7" fmla="*/ 3511296 w 3511296"/>
              <a:gd name="connsiteY7" fmla="*/ 19507 h 19507"/>
              <a:gd name="connsiteX8" fmla="*/ 2926080 w 3511296"/>
              <a:gd name="connsiteY8" fmla="*/ 19507 h 19507"/>
              <a:gd name="connsiteX9" fmla="*/ 2446203 w 3511296"/>
              <a:gd name="connsiteY9" fmla="*/ 19507 h 19507"/>
              <a:gd name="connsiteX10" fmla="*/ 1966326 w 3511296"/>
              <a:gd name="connsiteY10" fmla="*/ 19507 h 19507"/>
              <a:gd name="connsiteX11" fmla="*/ 1345997 w 3511296"/>
              <a:gd name="connsiteY11" fmla="*/ 19507 h 19507"/>
              <a:gd name="connsiteX12" fmla="*/ 831007 w 3511296"/>
              <a:gd name="connsiteY12" fmla="*/ 19507 h 19507"/>
              <a:gd name="connsiteX13" fmla="*/ 0 w 3511296"/>
              <a:gd name="connsiteY13" fmla="*/ 19507 h 19507"/>
              <a:gd name="connsiteX14" fmla="*/ 0 w 3511296"/>
              <a:gd name="connsiteY14" fmla="*/ 0 h 1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11296" h="19507" fill="none" extrusionOk="0">
                <a:moveTo>
                  <a:pt x="0" y="0"/>
                </a:moveTo>
                <a:cubicBezTo>
                  <a:pt x="159727" y="15939"/>
                  <a:pt x="464175" y="-19640"/>
                  <a:pt x="655442" y="0"/>
                </a:cubicBezTo>
                <a:cubicBezTo>
                  <a:pt x="846709" y="19640"/>
                  <a:pt x="1114925" y="-10055"/>
                  <a:pt x="1275771" y="0"/>
                </a:cubicBezTo>
                <a:cubicBezTo>
                  <a:pt x="1436617" y="10055"/>
                  <a:pt x="1640665" y="-11936"/>
                  <a:pt x="1896100" y="0"/>
                </a:cubicBezTo>
                <a:cubicBezTo>
                  <a:pt x="2151535" y="11936"/>
                  <a:pt x="2269627" y="-20407"/>
                  <a:pt x="2375977" y="0"/>
                </a:cubicBezTo>
                <a:cubicBezTo>
                  <a:pt x="2482327" y="20407"/>
                  <a:pt x="2744295" y="-18137"/>
                  <a:pt x="2890967" y="0"/>
                </a:cubicBezTo>
                <a:cubicBezTo>
                  <a:pt x="3037639" y="18137"/>
                  <a:pt x="3297547" y="24453"/>
                  <a:pt x="3511296" y="0"/>
                </a:cubicBezTo>
                <a:cubicBezTo>
                  <a:pt x="3511802" y="7095"/>
                  <a:pt x="3511120" y="13892"/>
                  <a:pt x="3511296" y="19507"/>
                </a:cubicBezTo>
                <a:cubicBezTo>
                  <a:pt x="3245008" y="35763"/>
                  <a:pt x="3110544" y="28797"/>
                  <a:pt x="2926080" y="19507"/>
                </a:cubicBezTo>
                <a:cubicBezTo>
                  <a:pt x="2741616" y="10217"/>
                  <a:pt x="2619077" y="28071"/>
                  <a:pt x="2446203" y="19507"/>
                </a:cubicBezTo>
                <a:cubicBezTo>
                  <a:pt x="2273329" y="10943"/>
                  <a:pt x="2179235" y="31920"/>
                  <a:pt x="1966326" y="19507"/>
                </a:cubicBezTo>
                <a:cubicBezTo>
                  <a:pt x="1753417" y="7094"/>
                  <a:pt x="1589689" y="15351"/>
                  <a:pt x="1345997" y="19507"/>
                </a:cubicBezTo>
                <a:cubicBezTo>
                  <a:pt x="1102305" y="23663"/>
                  <a:pt x="987600" y="41211"/>
                  <a:pt x="831007" y="19507"/>
                </a:cubicBezTo>
                <a:cubicBezTo>
                  <a:pt x="674414" y="-2197"/>
                  <a:pt x="382497" y="27853"/>
                  <a:pt x="0" y="19507"/>
                </a:cubicBezTo>
                <a:cubicBezTo>
                  <a:pt x="-100" y="13735"/>
                  <a:pt x="624" y="4103"/>
                  <a:pt x="0" y="0"/>
                </a:cubicBezTo>
                <a:close/>
              </a:path>
              <a:path w="3511296" h="19507" stroke="0" extrusionOk="0">
                <a:moveTo>
                  <a:pt x="0" y="0"/>
                </a:moveTo>
                <a:cubicBezTo>
                  <a:pt x="217502" y="-213"/>
                  <a:pt x="318252" y="1668"/>
                  <a:pt x="550103" y="0"/>
                </a:cubicBezTo>
                <a:cubicBezTo>
                  <a:pt x="781954" y="-1668"/>
                  <a:pt x="899749" y="1919"/>
                  <a:pt x="1029980" y="0"/>
                </a:cubicBezTo>
                <a:cubicBezTo>
                  <a:pt x="1160211" y="-1919"/>
                  <a:pt x="1477159" y="266"/>
                  <a:pt x="1685422" y="0"/>
                </a:cubicBezTo>
                <a:cubicBezTo>
                  <a:pt x="1893685" y="-266"/>
                  <a:pt x="2030976" y="-9690"/>
                  <a:pt x="2235525" y="0"/>
                </a:cubicBezTo>
                <a:cubicBezTo>
                  <a:pt x="2440074" y="9690"/>
                  <a:pt x="2670699" y="13275"/>
                  <a:pt x="2785628" y="0"/>
                </a:cubicBezTo>
                <a:cubicBezTo>
                  <a:pt x="2900557" y="-13275"/>
                  <a:pt x="3185659" y="29062"/>
                  <a:pt x="3511296" y="0"/>
                </a:cubicBezTo>
                <a:cubicBezTo>
                  <a:pt x="3510699" y="6697"/>
                  <a:pt x="3511605" y="12840"/>
                  <a:pt x="3511296" y="19507"/>
                </a:cubicBezTo>
                <a:cubicBezTo>
                  <a:pt x="3221766" y="10269"/>
                  <a:pt x="3128511" y="32037"/>
                  <a:pt x="2926080" y="19507"/>
                </a:cubicBezTo>
                <a:cubicBezTo>
                  <a:pt x="2723649" y="6977"/>
                  <a:pt x="2554027" y="10160"/>
                  <a:pt x="2446203" y="19507"/>
                </a:cubicBezTo>
                <a:cubicBezTo>
                  <a:pt x="2338379" y="28854"/>
                  <a:pt x="1989051" y="17112"/>
                  <a:pt x="1860987" y="19507"/>
                </a:cubicBezTo>
                <a:cubicBezTo>
                  <a:pt x="1732923" y="21902"/>
                  <a:pt x="1453643" y="27636"/>
                  <a:pt x="1275771" y="19507"/>
                </a:cubicBezTo>
                <a:cubicBezTo>
                  <a:pt x="1097899" y="11378"/>
                  <a:pt x="886041" y="8627"/>
                  <a:pt x="725668" y="19507"/>
                </a:cubicBezTo>
                <a:cubicBezTo>
                  <a:pt x="565295" y="30387"/>
                  <a:pt x="251732" y="4598"/>
                  <a:pt x="0" y="19507"/>
                </a:cubicBezTo>
                <a:cubicBezTo>
                  <a:pt x="-7" y="9944"/>
                  <a:pt x="605" y="792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The Hand Bold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F0A38-21EE-E59E-0281-8D68C08BA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998" y="4213555"/>
            <a:ext cx="3657600" cy="3638093"/>
          </a:xfrm>
        </p:spPr>
        <p:txBody>
          <a:bodyPr vert="horz" lIns="97536" tIns="48768" rIns="97536" bIns="48768" rtlCol="0" anchor="t">
            <a:normAutofit/>
          </a:bodyPr>
          <a:lstStyle/>
          <a:p>
            <a:pPr indent="-243848">
              <a:buFont typeface="Arial" panose="020B0604020202020204" pitchFamily="34" charset="0"/>
              <a:buChar char="•"/>
            </a:pPr>
            <a:r>
              <a:rPr lang="en-US" sz="2560" b="1" dirty="0">
                <a:solidFill>
                  <a:srgbClr val="00B0F0"/>
                </a:solidFill>
                <a:latin typeface="Agency FB" panose="020B0503020202020204" pitchFamily="34" charset="0"/>
              </a:rPr>
              <a:t>Enter as many votes as you like for your opportunity to pie your favorite or least favorite teacher the day before spring break.</a:t>
            </a:r>
          </a:p>
          <a:p>
            <a:pPr indent="-243848">
              <a:buFont typeface="Arial" panose="020B0604020202020204" pitchFamily="34" charset="0"/>
              <a:buChar char="•"/>
            </a:pPr>
            <a:r>
              <a:rPr lang="en-US" sz="2560" b="1" dirty="0">
                <a:solidFill>
                  <a:srgbClr val="00B0F0"/>
                </a:solidFill>
                <a:latin typeface="Agency FB" panose="020B0503020202020204" pitchFamily="34" charset="0"/>
              </a:rPr>
              <a:t>See Mrs. Ruiz in the front office to purchase your voting tickets!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60" name="Ink 104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139097" y="3322218"/>
              <a:ext cx="384" cy="2304"/>
            </p14:xfrm>
          </p:contentPart>
        </mc:Choice>
        <mc:Fallback xmlns="">
          <p:pic>
            <p:nvPicPr>
              <p:cNvPr id="1060" name="Ink 104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9897" y="3305761"/>
                <a:ext cx="38400" cy="34889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This is pie in the face 1">
            <a:extLst>
              <a:ext uri="{FF2B5EF4-FFF2-40B4-BE49-F238E27FC236}">
                <a16:creationId xmlns:a16="http://schemas.microsoft.com/office/drawing/2014/main" id="{3A7DD1B6-6806-B5AA-5297-593E992C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0832" y="1221476"/>
            <a:ext cx="7363968" cy="48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F79BA-898D-5FFF-7D1B-C7A87105ADEC}"/>
              </a:ext>
            </a:extLst>
          </p:cNvPr>
          <p:cNvSpPr txBox="1"/>
          <p:nvPr/>
        </p:nvSpPr>
        <p:spPr>
          <a:xfrm>
            <a:off x="5640832" y="6074582"/>
            <a:ext cx="7017173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2987" kern="1200" dirty="0">
                <a:solidFill>
                  <a:prstClr val="black"/>
                </a:solidFill>
                <a:latin typeface="The Hand Bold"/>
                <a:ea typeface="+mn-ea"/>
                <a:cs typeface="+mn-cs"/>
              </a:rPr>
              <a:t>Teachers &amp; Staff who are participating so far are as follow: </a:t>
            </a:r>
          </a:p>
          <a:p>
            <a:pPr defTabSz="975390"/>
            <a:r>
              <a:rPr lang="en-US" sz="2987" kern="1200" dirty="0">
                <a:solidFill>
                  <a:srgbClr val="FF0000"/>
                </a:solidFill>
                <a:latin typeface="The Hand Bold"/>
                <a:ea typeface="+mn-ea"/>
                <a:cs typeface="+mn-cs"/>
              </a:rPr>
              <a:t>Mr. </a:t>
            </a:r>
            <a:r>
              <a:rPr lang="en-US" sz="2987" kern="1200" dirty="0" err="1">
                <a:solidFill>
                  <a:srgbClr val="FF0000"/>
                </a:solidFill>
                <a:latin typeface="The Hand Bold"/>
                <a:ea typeface="+mn-ea"/>
                <a:cs typeface="+mn-cs"/>
              </a:rPr>
              <a:t>Matluck</a:t>
            </a:r>
            <a:r>
              <a:rPr lang="en-US" sz="2987" kern="1200" dirty="0">
                <a:solidFill>
                  <a:srgbClr val="FF0000"/>
                </a:solidFill>
                <a:latin typeface="The Hand Bold"/>
                <a:ea typeface="+mn-ea"/>
                <a:cs typeface="+mn-cs"/>
              </a:rPr>
              <a:t>, Ms. Peggy, Mrs. Ruiz (front office), Mr. Rivera, Mrs. Bethel, Ms. Platt, Mr. Marsh, Ms. DeCesare, Ms. Brown, Ms. Harrel, Mr. Delacruz, Ms. Stratton, Ms. Wally, Ms. Devereux, Mr. Ludwig, and Ms. Douglas. </a:t>
            </a:r>
            <a:r>
              <a:rPr lang="en-US" sz="2987" b="1" u="sng" kern="1200" dirty="0">
                <a:solidFill>
                  <a:prstClr val="black"/>
                </a:solidFill>
                <a:latin typeface="The Hand Bold"/>
                <a:ea typeface="+mn-ea"/>
                <a:cs typeface="+mn-cs"/>
              </a:rPr>
              <a:t>With more teachers joining everyday!! </a:t>
            </a:r>
          </a:p>
        </p:txBody>
      </p:sp>
    </p:spTree>
    <p:extLst>
      <p:ext uri="{BB962C8B-B14F-4D97-AF65-F5344CB8AC3E}">
        <p14:creationId xmlns:p14="http://schemas.microsoft.com/office/powerpoint/2010/main" val="2146864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, text&#10;&#10;Description automatically generated">
            <a:extLst>
              <a:ext uri="{FF2B5EF4-FFF2-40B4-BE49-F238E27FC236}">
                <a16:creationId xmlns:a16="http://schemas.microsoft.com/office/drawing/2014/main" id="{2CB33887-2A16-A507-69C0-0CF082853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35" y="1218248"/>
            <a:ext cx="5647083" cy="7317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3559" y="3494680"/>
            <a:ext cx="4531242" cy="10569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Work for the City of Port St. Lucie!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7C16F96-BB5D-81A8-4F2C-CC81B9E72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48" y="5527210"/>
            <a:ext cx="2012485" cy="22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EBEC-9FDE-5055-7EAA-E177C2E0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0A0A3-2549-9C2E-B8A9-1029512C2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153BC-F31D-63D5-A49C-2C81635C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D1239C-4BAD-08F6-4B27-85A6AADC8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004800" cy="7297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6D4F07-1EDE-64C0-0E74-AD42671DC0F2}"/>
              </a:ext>
            </a:extLst>
          </p:cNvPr>
          <p:cNvSpPr txBox="1"/>
          <p:nvPr/>
        </p:nvSpPr>
        <p:spPr>
          <a:xfrm>
            <a:off x="-178293" y="7652512"/>
            <a:ext cx="13183093" cy="114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0230"/>
            <a:r>
              <a:rPr lang="en-US" sz="227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This year's </a:t>
            </a:r>
            <a:r>
              <a:rPr lang="en-US" sz="2276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Student Podcast Challenge</a:t>
            </a:r>
            <a:r>
              <a:rPr lang="en-US" sz="227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will open for entries on </a:t>
            </a:r>
            <a:r>
              <a:rPr lang="en-US" sz="2276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Jan. 6, 2023</a:t>
            </a:r>
            <a:r>
              <a:rPr lang="en-US" sz="227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and close on </a:t>
            </a:r>
            <a:r>
              <a:rPr lang="en-US" sz="2276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April 28</a:t>
            </a:r>
          </a:p>
          <a:p>
            <a:pPr algn="ctr" defTabSz="650230"/>
            <a:endParaRPr lang="en-US" sz="2276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50230"/>
            <a:r>
              <a:rPr lang="en-US" sz="227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https://www.npr.org/2022/12/14/1141665744/student-podcast-challenge-contest-npr-2023</a:t>
            </a:r>
            <a:r>
              <a:rPr lang="en-US" sz="2276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2276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06342-19C4-8FDE-8209-6ADD4B529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471" y="2409347"/>
            <a:ext cx="2189557" cy="215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9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nformal Roman" panose="030604020304060B0204" pitchFamily="66" charset="0"/>
              </a:rPr>
              <a:t>TURF DURING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D840-8881-4F79-A54A-B98503C8DA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9361" indent="0" algn="ctr">
              <a:buNone/>
            </a:pPr>
            <a:r>
              <a:rPr lang="en-US" sz="9387">
                <a:latin typeface="Informal Roman" panose="030604020304060B0204" pitchFamily="66" charset="0"/>
              </a:rPr>
              <a:t>Volleyball</a:t>
            </a:r>
          </a:p>
          <a:p>
            <a:endParaRPr lang="en-US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/>
              <a:t>Monday-Friday: </a:t>
            </a:r>
            <a:r>
              <a:rPr lang="en-US" b="1" u="sng"/>
              <a:t>NO SPIKING!!!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3C6BC-F0C2-4FC4-8168-A9933C2A5C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9361" indent="0" algn="ctr">
              <a:buNone/>
            </a:pPr>
            <a:r>
              <a:rPr lang="en-US" sz="9387">
                <a:latin typeface="Informal Roman" panose="030604020304060B0204" pitchFamily="66" charset="0"/>
              </a:rPr>
              <a:t>Basketball</a:t>
            </a:r>
          </a:p>
          <a:p>
            <a:pPr algn="ctr"/>
            <a:endParaRPr lang="en-US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/>
              <a:t>Monday/Wednesday: </a:t>
            </a:r>
            <a:r>
              <a:rPr lang="en-US" b="1" u="sng"/>
              <a:t>Middle school only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/>
              <a:t>Tuesday/Thursday: </a:t>
            </a:r>
            <a:r>
              <a:rPr lang="en-US" b="1" u="sng"/>
              <a:t>Highschool only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b="1" u="sng"/>
              <a:t>Rotate Fridays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BF9E3-7E28-4F48-9C75-1DFA37594546}"/>
              </a:ext>
            </a:extLst>
          </p:cNvPr>
          <p:cNvCxnSpPr/>
          <p:nvPr/>
        </p:nvCxnSpPr>
        <p:spPr>
          <a:xfrm>
            <a:off x="6502400" y="3067145"/>
            <a:ext cx="0" cy="412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4C7F83-A7E2-4474-9451-976AEC03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2494" y="6313155"/>
            <a:ext cx="3121152" cy="1755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08A1-625F-43CD-924A-5AB627D0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47876" y="1369427"/>
            <a:ext cx="2542691" cy="1914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306205" y="6821384"/>
            <a:ext cx="1475309" cy="1475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45323" y="1487410"/>
            <a:ext cx="1188940" cy="11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00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0608-9F90-EF5E-2903-D11A6BEA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600D9-CB7F-0DD9-9C23-5BDFAE5A64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CB726-B552-922F-AF1E-7F2584061A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35CC2-A96F-F10A-6CDC-FAD14A3D3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77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0296E-7FAA-4F0B-B2DA-43C9D93F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462" r="6538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F369E-A4AF-47B5-B0FA-361ADB82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1435-D818-4E9F-864F-3738EABF9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596444"/>
            <a:ext cx="11425382" cy="6188570"/>
          </a:xfrm>
        </p:spPr>
        <p:txBody>
          <a:bodyPr>
            <a:normAutofit/>
          </a:bodyPr>
          <a:lstStyle/>
          <a:p>
            <a:pPr defTabSz="975390"/>
            <a:endParaRPr lang="en-US" sz="2500" kern="1200" dirty="0">
              <a:solidFill>
                <a:srgbClr val="FFFFFF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Chorus Club for high school on Mondays, after school, in 268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D &amp; D, Mondays, after school, in 175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Mock Trial in 263, on Mondays and Tuesdays during lunch.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Salsa Dancing in 136, on Tuesdays and Thursdays at lunch. 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SGA, every other Wednesday, after school, from 3:45-5 in room 222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GSA on Wednesdays in 169 at lunch 11:55am-12:30pm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ASL on Wednesdays in the theater room, at 12pm on lunch. 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Chorus Club for middle school on Thursdays, after school, in 268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Chess Club- Thursday at lunch, in 232</a:t>
            </a:r>
          </a:p>
          <a:p>
            <a:r>
              <a:rPr lang="en-US" sz="2500" dirty="0">
                <a:solidFill>
                  <a:srgbClr val="FFFFFF"/>
                </a:solidFill>
                <a:latin typeface="Abadi" panose="020B0604020202020204" pitchFamily="34" charset="0"/>
              </a:rPr>
              <a:t>Senior Committee Meeting, Thursdays, after school, in 136</a:t>
            </a:r>
          </a:p>
          <a:p>
            <a:endParaRPr lang="en-US" sz="2500" dirty="0">
              <a:solidFill>
                <a:srgbClr val="FFFFFF"/>
              </a:solidFill>
            </a:endParaRPr>
          </a:p>
          <a:p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6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5CDBA7-7AA6-DAA3-2359-33140F96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" y="0"/>
            <a:ext cx="13004800" cy="9621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47590E-A360-2C2D-0B28-509085DD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34" y="3834504"/>
            <a:ext cx="2415987" cy="20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5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56" y="903209"/>
            <a:ext cx="4809852" cy="1620109"/>
          </a:xfrm>
        </p:spPr>
        <p:txBody>
          <a:bodyPr>
            <a:normAutofit/>
          </a:bodyPr>
          <a:lstStyle/>
          <a:p>
            <a:r>
              <a:rPr lang="en-US" sz="4500" u="sng"/>
              <a:t>House Reminds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058" y="2761048"/>
            <a:ext cx="4791951" cy="344049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/>
              <a:t>For anyone who needs the house remind this year </a:t>
            </a:r>
            <a:r>
              <a:rPr lang="en-US" sz="2200">
                <a:sym typeface="Wingdings" panose="05000000000000000000" pitchFamily="2" charset="2"/>
              </a:rPr>
              <a:t> This is important for communication with your house head.</a:t>
            </a:r>
          </a:p>
          <a:p>
            <a:endParaRPr lang="en-US" sz="2200"/>
          </a:p>
          <a:p>
            <a:pPr marL="487695" lvl="1" indent="0">
              <a:buNone/>
            </a:pPr>
            <a:r>
              <a:rPr lang="en-US" sz="2200"/>
              <a:t>Ares-@houseare</a:t>
            </a:r>
          </a:p>
          <a:p>
            <a:pPr marL="487695" lvl="1" indent="0">
              <a:buNone/>
            </a:pPr>
            <a:r>
              <a:rPr lang="en-US" sz="2200"/>
              <a:t>Athena-@scpaathena</a:t>
            </a:r>
          </a:p>
          <a:p>
            <a:pPr marL="487695" lvl="1" indent="0">
              <a:buNone/>
            </a:pPr>
            <a:r>
              <a:rPr lang="en-US" sz="2200"/>
              <a:t>Hestia- @househes</a:t>
            </a:r>
          </a:p>
          <a:p>
            <a:pPr marL="487695" lvl="1" indent="0">
              <a:buNone/>
            </a:pPr>
            <a:r>
              <a:rPr lang="en-US" sz="2200"/>
              <a:t>Poseidon- @psdnscpa</a:t>
            </a:r>
          </a:p>
          <a:p>
            <a:pPr marL="487695" lvl="1" indent="0">
              <a:buNone/>
            </a:pPr>
            <a:r>
              <a:rPr lang="en-US" sz="2200"/>
              <a:t>Zeus-@housezeus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9589" y="280334"/>
            <a:ext cx="2155545" cy="287406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9275E-A339-4F50-95EB-2E6B5E40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8" r="8156" b="5"/>
          <a:stretch/>
        </p:blipFill>
        <p:spPr>
          <a:xfrm>
            <a:off x="6095154" y="514420"/>
            <a:ext cx="1804416" cy="2405888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5927" y="-23126"/>
            <a:ext cx="4348873" cy="4899926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2856" y="3627726"/>
            <a:ext cx="3277210" cy="4369613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0E95-B90A-46E4-991C-40F2FEA1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3" r="11604"/>
          <a:stretch/>
        </p:blipFill>
        <p:spPr>
          <a:xfrm>
            <a:off x="6278421" y="3861812"/>
            <a:ext cx="2926080" cy="390144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45B4-0992-4750-BABF-B0515E81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68" r="1994" b="2"/>
          <a:stretch/>
        </p:blipFill>
        <p:spPr>
          <a:xfrm>
            <a:off x="8830532" y="2"/>
            <a:ext cx="4174268" cy="4667121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372" y="6548032"/>
            <a:ext cx="4566520" cy="3205565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B77B6-ED48-4629-BE6B-08A014852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94" r="1" b="915"/>
          <a:stretch/>
        </p:blipFill>
        <p:spPr>
          <a:xfrm>
            <a:off x="1939854" y="6783340"/>
            <a:ext cx="4213556" cy="2970257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8261" y="5641710"/>
            <a:ext cx="3562622" cy="4111891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EBD35-1FFE-4375-933E-BE0E5EE819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4" r="-1" b="-1"/>
          <a:stretch/>
        </p:blipFill>
        <p:spPr>
          <a:xfrm>
            <a:off x="9610043" y="5875976"/>
            <a:ext cx="3390840" cy="387762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7210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416388"/>
            <a:ext cx="9753600" cy="938851"/>
          </a:xfrm>
        </p:spPr>
        <p:txBody>
          <a:bodyPr>
            <a:normAutofit/>
          </a:bodyPr>
          <a:lstStyle/>
          <a:p>
            <a:r>
              <a:rPr lang="en-US"/>
              <a:t>Student Skyward Access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506" y="3355238"/>
            <a:ext cx="11440973" cy="482803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Login ID: (Student 562#)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Password: (8 Digit Birthdate - MMDDYYYY)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Example: 08032005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 b="1">
                <a:solidFill>
                  <a:schemeClr val="bg1"/>
                </a:solidFill>
              </a:rPr>
              <a:t>**</a:t>
            </a:r>
            <a:r>
              <a:rPr lang="en-US" sz="2133" b="1">
                <a:solidFill>
                  <a:schemeClr val="bg1"/>
                </a:solidFill>
              </a:rPr>
              <a:t>You May access Skyward through the school’s website</a:t>
            </a:r>
            <a:r>
              <a:rPr lang="en-US" b="1">
                <a:solidFill>
                  <a:schemeClr val="bg1"/>
                </a:solidFill>
              </a:rPr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07" y="4625459"/>
            <a:ext cx="5368986" cy="2733699"/>
          </a:xfrm>
          <a:prstGeom prst="rect">
            <a:avLst/>
          </a:prstGeom>
        </p:spPr>
      </p:pic>
      <p:pic>
        <p:nvPicPr>
          <p:cNvPr id="8" name="Picture 7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58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08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0460"/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256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256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256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 defTabSz="650230"/>
            <a:r>
              <a:rPr lang="en-US" sz="7680" b="1" kern="120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256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256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256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There is NO open food or liquid on the turf!!!</a:t>
            </a: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If you are caught, you will be having a </a:t>
            </a:r>
            <a:r>
              <a:rPr lang="en-US" sz="3982" b="1" u="sng" kern="1200">
                <a:solidFill>
                  <a:srgbClr val="FF0000"/>
                </a:solidFill>
                <a:latin typeface="Calibri" panose="020F0502020204030204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9F9575-E720-47DF-B693-890E0588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911392"/>
            <a:ext cx="3646569" cy="7940477"/>
          </a:xfrm>
        </p:spPr>
        <p:txBody>
          <a:bodyPr anchor="ctr">
            <a:normAutofit/>
          </a:bodyPr>
          <a:lstStyle/>
          <a:p>
            <a:r>
              <a:rPr lang="en-US" sz="6300"/>
              <a:t>Tutoring Schedule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658" y="2215647"/>
            <a:ext cx="19507" cy="5331968"/>
          </a:xfrm>
          <a:custGeom>
            <a:avLst/>
            <a:gdLst>
              <a:gd name="connsiteX0" fmla="*/ 0 w 19507"/>
              <a:gd name="connsiteY0" fmla="*/ 0 h 5331968"/>
              <a:gd name="connsiteX1" fmla="*/ 19507 w 19507"/>
              <a:gd name="connsiteY1" fmla="*/ 0 h 5331968"/>
              <a:gd name="connsiteX2" fmla="*/ 19507 w 19507"/>
              <a:gd name="connsiteY2" fmla="*/ 559857 h 5331968"/>
              <a:gd name="connsiteX3" fmla="*/ 19507 w 19507"/>
              <a:gd name="connsiteY3" fmla="*/ 1226353 h 5331968"/>
              <a:gd name="connsiteX4" fmla="*/ 19507 w 19507"/>
              <a:gd name="connsiteY4" fmla="*/ 1786209 h 5331968"/>
              <a:gd name="connsiteX5" fmla="*/ 19507 w 19507"/>
              <a:gd name="connsiteY5" fmla="*/ 2452705 h 5331968"/>
              <a:gd name="connsiteX6" fmla="*/ 19507 w 19507"/>
              <a:gd name="connsiteY6" fmla="*/ 2959242 h 5331968"/>
              <a:gd name="connsiteX7" fmla="*/ 19507 w 19507"/>
              <a:gd name="connsiteY7" fmla="*/ 3465779 h 5331968"/>
              <a:gd name="connsiteX8" fmla="*/ 19507 w 19507"/>
              <a:gd name="connsiteY8" fmla="*/ 4132275 h 5331968"/>
              <a:gd name="connsiteX9" fmla="*/ 19507 w 19507"/>
              <a:gd name="connsiteY9" fmla="*/ 4692132 h 5331968"/>
              <a:gd name="connsiteX10" fmla="*/ 19507 w 19507"/>
              <a:gd name="connsiteY10" fmla="*/ 5331968 h 5331968"/>
              <a:gd name="connsiteX11" fmla="*/ 0 w 19507"/>
              <a:gd name="connsiteY11" fmla="*/ 5331968 h 5331968"/>
              <a:gd name="connsiteX12" fmla="*/ 0 w 19507"/>
              <a:gd name="connsiteY12" fmla="*/ 4825431 h 5331968"/>
              <a:gd name="connsiteX13" fmla="*/ 0 w 19507"/>
              <a:gd name="connsiteY13" fmla="*/ 4105615 h 5331968"/>
              <a:gd name="connsiteX14" fmla="*/ 0 w 19507"/>
              <a:gd name="connsiteY14" fmla="*/ 3492439 h 5331968"/>
              <a:gd name="connsiteX15" fmla="*/ 0 w 19507"/>
              <a:gd name="connsiteY15" fmla="*/ 2825943 h 5331968"/>
              <a:gd name="connsiteX16" fmla="*/ 0 w 19507"/>
              <a:gd name="connsiteY16" fmla="*/ 2052808 h 5331968"/>
              <a:gd name="connsiteX17" fmla="*/ 0 w 19507"/>
              <a:gd name="connsiteY17" fmla="*/ 1492951 h 5331968"/>
              <a:gd name="connsiteX18" fmla="*/ 0 w 19507"/>
              <a:gd name="connsiteY18" fmla="*/ 773135 h 5331968"/>
              <a:gd name="connsiteX19" fmla="*/ 0 w 19507"/>
              <a:gd name="connsiteY19" fmla="*/ 0 h 5331968"/>
              <a:gd name="connsiteX0" fmla="*/ 0 w 19507"/>
              <a:gd name="connsiteY0" fmla="*/ 0 h 5331968"/>
              <a:gd name="connsiteX1" fmla="*/ 19507 w 19507"/>
              <a:gd name="connsiteY1" fmla="*/ 0 h 5331968"/>
              <a:gd name="connsiteX2" fmla="*/ 19507 w 19507"/>
              <a:gd name="connsiteY2" fmla="*/ 506537 h 5331968"/>
              <a:gd name="connsiteX3" fmla="*/ 19507 w 19507"/>
              <a:gd name="connsiteY3" fmla="*/ 1279672 h 5331968"/>
              <a:gd name="connsiteX4" fmla="*/ 19507 w 19507"/>
              <a:gd name="connsiteY4" fmla="*/ 1946168 h 5331968"/>
              <a:gd name="connsiteX5" fmla="*/ 19507 w 19507"/>
              <a:gd name="connsiteY5" fmla="*/ 2506025 h 5331968"/>
              <a:gd name="connsiteX6" fmla="*/ 19507 w 19507"/>
              <a:gd name="connsiteY6" fmla="*/ 3065882 h 5331968"/>
              <a:gd name="connsiteX7" fmla="*/ 19507 w 19507"/>
              <a:gd name="connsiteY7" fmla="*/ 3732378 h 5331968"/>
              <a:gd name="connsiteX8" fmla="*/ 19507 w 19507"/>
              <a:gd name="connsiteY8" fmla="*/ 4398874 h 5331968"/>
              <a:gd name="connsiteX9" fmla="*/ 19507 w 19507"/>
              <a:gd name="connsiteY9" fmla="*/ 5331968 h 5331968"/>
              <a:gd name="connsiteX10" fmla="*/ 0 w 19507"/>
              <a:gd name="connsiteY10" fmla="*/ 5331968 h 5331968"/>
              <a:gd name="connsiteX11" fmla="*/ 0 w 19507"/>
              <a:gd name="connsiteY11" fmla="*/ 4665472 h 5331968"/>
              <a:gd name="connsiteX12" fmla="*/ 0 w 19507"/>
              <a:gd name="connsiteY12" fmla="*/ 3945656 h 5331968"/>
              <a:gd name="connsiteX13" fmla="*/ 0 w 19507"/>
              <a:gd name="connsiteY13" fmla="*/ 3332480 h 5331968"/>
              <a:gd name="connsiteX14" fmla="*/ 0 w 19507"/>
              <a:gd name="connsiteY14" fmla="*/ 2559345 h 5331968"/>
              <a:gd name="connsiteX15" fmla="*/ 0 w 19507"/>
              <a:gd name="connsiteY15" fmla="*/ 1786209 h 5331968"/>
              <a:gd name="connsiteX16" fmla="*/ 0 w 19507"/>
              <a:gd name="connsiteY16" fmla="*/ 1119713 h 5331968"/>
              <a:gd name="connsiteX17" fmla="*/ 0 w 19507"/>
              <a:gd name="connsiteY17" fmla="*/ 0 h 53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07" h="5331968" fill="none" extrusionOk="0">
                <a:moveTo>
                  <a:pt x="0" y="0"/>
                </a:moveTo>
                <a:cubicBezTo>
                  <a:pt x="7111" y="-905"/>
                  <a:pt x="11136" y="749"/>
                  <a:pt x="19507" y="0"/>
                </a:cubicBezTo>
                <a:cubicBezTo>
                  <a:pt x="-26" y="198503"/>
                  <a:pt x="7796" y="392921"/>
                  <a:pt x="19507" y="559857"/>
                </a:cubicBezTo>
                <a:cubicBezTo>
                  <a:pt x="14039" y="734393"/>
                  <a:pt x="73217" y="943063"/>
                  <a:pt x="19507" y="1226353"/>
                </a:cubicBezTo>
                <a:cubicBezTo>
                  <a:pt x="3864" y="1520076"/>
                  <a:pt x="-5836" y="1520524"/>
                  <a:pt x="19507" y="1786209"/>
                </a:cubicBezTo>
                <a:cubicBezTo>
                  <a:pt x="15257" y="2059565"/>
                  <a:pt x="14740" y="2228118"/>
                  <a:pt x="19507" y="2452705"/>
                </a:cubicBezTo>
                <a:cubicBezTo>
                  <a:pt x="17599" y="2691236"/>
                  <a:pt x="12494" y="2706767"/>
                  <a:pt x="19507" y="2959242"/>
                </a:cubicBezTo>
                <a:cubicBezTo>
                  <a:pt x="37518" y="3193821"/>
                  <a:pt x="16461" y="3300083"/>
                  <a:pt x="19507" y="3465779"/>
                </a:cubicBezTo>
                <a:cubicBezTo>
                  <a:pt x="32798" y="3608592"/>
                  <a:pt x="-13022" y="3978852"/>
                  <a:pt x="19507" y="4132275"/>
                </a:cubicBezTo>
                <a:cubicBezTo>
                  <a:pt x="29986" y="4306378"/>
                  <a:pt x="29269" y="4550187"/>
                  <a:pt x="19507" y="4692132"/>
                </a:cubicBezTo>
                <a:cubicBezTo>
                  <a:pt x="30610" y="4839245"/>
                  <a:pt x="45829" y="5108404"/>
                  <a:pt x="19507" y="5331968"/>
                </a:cubicBezTo>
                <a:cubicBezTo>
                  <a:pt x="14493" y="5331086"/>
                  <a:pt x="9491" y="5332119"/>
                  <a:pt x="0" y="5331968"/>
                </a:cubicBezTo>
                <a:cubicBezTo>
                  <a:pt x="35138" y="5170950"/>
                  <a:pt x="-8804" y="4996202"/>
                  <a:pt x="0" y="4825431"/>
                </a:cubicBezTo>
                <a:cubicBezTo>
                  <a:pt x="25020" y="4685515"/>
                  <a:pt x="11460" y="4353416"/>
                  <a:pt x="0" y="4105615"/>
                </a:cubicBezTo>
                <a:cubicBezTo>
                  <a:pt x="8969" y="3874970"/>
                  <a:pt x="-27955" y="3718526"/>
                  <a:pt x="0" y="3492439"/>
                </a:cubicBezTo>
                <a:cubicBezTo>
                  <a:pt x="37101" y="3271899"/>
                  <a:pt x="4221" y="3124200"/>
                  <a:pt x="0" y="2825943"/>
                </a:cubicBezTo>
                <a:cubicBezTo>
                  <a:pt x="483" y="2498663"/>
                  <a:pt x="-4188" y="2248239"/>
                  <a:pt x="0" y="2052808"/>
                </a:cubicBezTo>
                <a:cubicBezTo>
                  <a:pt x="-3342" y="1873514"/>
                  <a:pt x="-21963" y="1592891"/>
                  <a:pt x="0" y="1492951"/>
                </a:cubicBezTo>
                <a:cubicBezTo>
                  <a:pt x="47578" y="1340877"/>
                  <a:pt x="6331" y="1037066"/>
                  <a:pt x="0" y="773135"/>
                </a:cubicBezTo>
                <a:cubicBezTo>
                  <a:pt x="56258" y="555434"/>
                  <a:pt x="-48504" y="258435"/>
                  <a:pt x="0" y="0"/>
                </a:cubicBezTo>
                <a:close/>
              </a:path>
              <a:path w="19507" h="5331968" stroke="0" extrusionOk="0">
                <a:moveTo>
                  <a:pt x="0" y="0"/>
                </a:moveTo>
                <a:cubicBezTo>
                  <a:pt x="6214" y="-1533"/>
                  <a:pt x="14668" y="-488"/>
                  <a:pt x="19507" y="0"/>
                </a:cubicBezTo>
                <a:cubicBezTo>
                  <a:pt x="39271" y="169215"/>
                  <a:pt x="27648" y="358353"/>
                  <a:pt x="19507" y="506537"/>
                </a:cubicBezTo>
                <a:cubicBezTo>
                  <a:pt x="16548" y="637860"/>
                  <a:pt x="45090" y="866299"/>
                  <a:pt x="19507" y="1279672"/>
                </a:cubicBezTo>
                <a:cubicBezTo>
                  <a:pt x="30416" y="1665000"/>
                  <a:pt x="14601" y="1633452"/>
                  <a:pt x="19507" y="1946168"/>
                </a:cubicBezTo>
                <a:cubicBezTo>
                  <a:pt x="25861" y="2253350"/>
                  <a:pt x="33636" y="2248710"/>
                  <a:pt x="19507" y="2506025"/>
                </a:cubicBezTo>
                <a:cubicBezTo>
                  <a:pt x="-5994" y="2751861"/>
                  <a:pt x="19173" y="2833986"/>
                  <a:pt x="19507" y="3065882"/>
                </a:cubicBezTo>
                <a:cubicBezTo>
                  <a:pt x="18590" y="3302417"/>
                  <a:pt x="-11747" y="3573852"/>
                  <a:pt x="19507" y="3732378"/>
                </a:cubicBezTo>
                <a:cubicBezTo>
                  <a:pt x="20012" y="3858948"/>
                  <a:pt x="4540" y="4163109"/>
                  <a:pt x="19507" y="4398874"/>
                </a:cubicBezTo>
                <a:cubicBezTo>
                  <a:pt x="1347" y="4655419"/>
                  <a:pt x="22864" y="4850494"/>
                  <a:pt x="19507" y="5331968"/>
                </a:cubicBezTo>
                <a:cubicBezTo>
                  <a:pt x="14274" y="5332883"/>
                  <a:pt x="3453" y="5331325"/>
                  <a:pt x="0" y="5331968"/>
                </a:cubicBezTo>
                <a:cubicBezTo>
                  <a:pt x="-17708" y="5190010"/>
                  <a:pt x="-15340" y="4803830"/>
                  <a:pt x="0" y="4665472"/>
                </a:cubicBezTo>
                <a:cubicBezTo>
                  <a:pt x="4155" y="4498972"/>
                  <a:pt x="-33296" y="4139126"/>
                  <a:pt x="0" y="3945656"/>
                </a:cubicBezTo>
                <a:cubicBezTo>
                  <a:pt x="3166" y="3804173"/>
                  <a:pt x="-3440" y="3624568"/>
                  <a:pt x="0" y="3332480"/>
                </a:cubicBezTo>
                <a:cubicBezTo>
                  <a:pt x="-16319" y="3053917"/>
                  <a:pt x="-22790" y="2865390"/>
                  <a:pt x="0" y="2559345"/>
                </a:cubicBezTo>
                <a:cubicBezTo>
                  <a:pt x="-9454" y="2232834"/>
                  <a:pt x="25194" y="2039090"/>
                  <a:pt x="0" y="1786209"/>
                </a:cubicBezTo>
                <a:cubicBezTo>
                  <a:pt x="-1637" y="1501206"/>
                  <a:pt x="-14630" y="1315555"/>
                  <a:pt x="0" y="1119713"/>
                </a:cubicBezTo>
                <a:cubicBezTo>
                  <a:pt x="72032" y="877955"/>
                  <a:pt x="-20243" y="472597"/>
                  <a:pt x="0" y="0"/>
                </a:cubicBezTo>
                <a:close/>
              </a:path>
              <a:path w="19507" h="5331968" fill="none" stroke="0" extrusionOk="0">
                <a:moveTo>
                  <a:pt x="0" y="0"/>
                </a:moveTo>
                <a:cubicBezTo>
                  <a:pt x="6248" y="-374"/>
                  <a:pt x="14587" y="336"/>
                  <a:pt x="19507" y="0"/>
                </a:cubicBezTo>
                <a:cubicBezTo>
                  <a:pt x="36897" y="159976"/>
                  <a:pt x="12940" y="357595"/>
                  <a:pt x="19507" y="559857"/>
                </a:cubicBezTo>
                <a:cubicBezTo>
                  <a:pt x="-7823" y="722330"/>
                  <a:pt x="19218" y="963662"/>
                  <a:pt x="19507" y="1226353"/>
                </a:cubicBezTo>
                <a:cubicBezTo>
                  <a:pt x="3951" y="1522705"/>
                  <a:pt x="-7597" y="1518441"/>
                  <a:pt x="19507" y="1786209"/>
                </a:cubicBezTo>
                <a:cubicBezTo>
                  <a:pt x="50985" y="2035189"/>
                  <a:pt x="10981" y="2204600"/>
                  <a:pt x="19507" y="2452705"/>
                </a:cubicBezTo>
                <a:cubicBezTo>
                  <a:pt x="19495" y="2693385"/>
                  <a:pt x="9806" y="2708974"/>
                  <a:pt x="19507" y="2959242"/>
                </a:cubicBezTo>
                <a:cubicBezTo>
                  <a:pt x="48563" y="3214515"/>
                  <a:pt x="14347" y="3322678"/>
                  <a:pt x="19507" y="3465779"/>
                </a:cubicBezTo>
                <a:cubicBezTo>
                  <a:pt x="-12138" y="3598516"/>
                  <a:pt x="16446" y="3998799"/>
                  <a:pt x="19507" y="4132275"/>
                </a:cubicBezTo>
                <a:cubicBezTo>
                  <a:pt x="-2450" y="4297778"/>
                  <a:pt x="13750" y="4532986"/>
                  <a:pt x="19507" y="4692132"/>
                </a:cubicBezTo>
                <a:cubicBezTo>
                  <a:pt x="47477" y="4873648"/>
                  <a:pt x="12271" y="5073833"/>
                  <a:pt x="19507" y="5331968"/>
                </a:cubicBezTo>
                <a:cubicBezTo>
                  <a:pt x="15141" y="5331027"/>
                  <a:pt x="6722" y="5331771"/>
                  <a:pt x="0" y="5331968"/>
                </a:cubicBezTo>
                <a:cubicBezTo>
                  <a:pt x="19255" y="5138779"/>
                  <a:pt x="-25989" y="4986186"/>
                  <a:pt x="0" y="4825431"/>
                </a:cubicBezTo>
                <a:cubicBezTo>
                  <a:pt x="-4763" y="4611756"/>
                  <a:pt x="-31449" y="4311613"/>
                  <a:pt x="0" y="4105615"/>
                </a:cubicBezTo>
                <a:cubicBezTo>
                  <a:pt x="-2409" y="3856578"/>
                  <a:pt x="-29834" y="3733556"/>
                  <a:pt x="0" y="3492439"/>
                </a:cubicBezTo>
                <a:cubicBezTo>
                  <a:pt x="19099" y="3251198"/>
                  <a:pt x="22818" y="3131762"/>
                  <a:pt x="0" y="2825943"/>
                </a:cubicBezTo>
                <a:cubicBezTo>
                  <a:pt x="39423" y="2518642"/>
                  <a:pt x="-8161" y="2244866"/>
                  <a:pt x="0" y="2052808"/>
                </a:cubicBezTo>
                <a:cubicBezTo>
                  <a:pt x="454" y="1852943"/>
                  <a:pt x="-28647" y="1614517"/>
                  <a:pt x="0" y="1492951"/>
                </a:cubicBezTo>
                <a:cubicBezTo>
                  <a:pt x="45284" y="1373206"/>
                  <a:pt x="-26641" y="1001331"/>
                  <a:pt x="0" y="773135"/>
                </a:cubicBezTo>
                <a:cubicBezTo>
                  <a:pt x="79959" y="532717"/>
                  <a:pt x="-39540" y="19271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507"/>
                      <a:gd name="connsiteY0" fmla="*/ 0 h 5331968"/>
                      <a:gd name="connsiteX1" fmla="*/ 19507 w 19507"/>
                      <a:gd name="connsiteY1" fmla="*/ 0 h 5331968"/>
                      <a:gd name="connsiteX2" fmla="*/ 19507 w 19507"/>
                      <a:gd name="connsiteY2" fmla="*/ 559857 h 5331968"/>
                      <a:gd name="connsiteX3" fmla="*/ 19507 w 19507"/>
                      <a:gd name="connsiteY3" fmla="*/ 1226353 h 5331968"/>
                      <a:gd name="connsiteX4" fmla="*/ 19507 w 19507"/>
                      <a:gd name="connsiteY4" fmla="*/ 1786209 h 5331968"/>
                      <a:gd name="connsiteX5" fmla="*/ 19507 w 19507"/>
                      <a:gd name="connsiteY5" fmla="*/ 2452705 h 5331968"/>
                      <a:gd name="connsiteX6" fmla="*/ 19507 w 19507"/>
                      <a:gd name="connsiteY6" fmla="*/ 2959242 h 5331968"/>
                      <a:gd name="connsiteX7" fmla="*/ 19507 w 19507"/>
                      <a:gd name="connsiteY7" fmla="*/ 3465779 h 5331968"/>
                      <a:gd name="connsiteX8" fmla="*/ 19507 w 19507"/>
                      <a:gd name="connsiteY8" fmla="*/ 4132275 h 5331968"/>
                      <a:gd name="connsiteX9" fmla="*/ 19507 w 19507"/>
                      <a:gd name="connsiteY9" fmla="*/ 4692132 h 5331968"/>
                      <a:gd name="connsiteX10" fmla="*/ 19507 w 19507"/>
                      <a:gd name="connsiteY10" fmla="*/ 5331968 h 5331968"/>
                      <a:gd name="connsiteX11" fmla="*/ 0 w 19507"/>
                      <a:gd name="connsiteY11" fmla="*/ 5331968 h 5331968"/>
                      <a:gd name="connsiteX12" fmla="*/ 0 w 19507"/>
                      <a:gd name="connsiteY12" fmla="*/ 4825431 h 5331968"/>
                      <a:gd name="connsiteX13" fmla="*/ 0 w 19507"/>
                      <a:gd name="connsiteY13" fmla="*/ 4105615 h 5331968"/>
                      <a:gd name="connsiteX14" fmla="*/ 0 w 19507"/>
                      <a:gd name="connsiteY14" fmla="*/ 3492439 h 5331968"/>
                      <a:gd name="connsiteX15" fmla="*/ 0 w 19507"/>
                      <a:gd name="connsiteY15" fmla="*/ 2825943 h 5331968"/>
                      <a:gd name="connsiteX16" fmla="*/ 0 w 19507"/>
                      <a:gd name="connsiteY16" fmla="*/ 2052808 h 5331968"/>
                      <a:gd name="connsiteX17" fmla="*/ 0 w 19507"/>
                      <a:gd name="connsiteY17" fmla="*/ 1492951 h 5331968"/>
                      <a:gd name="connsiteX18" fmla="*/ 0 w 19507"/>
                      <a:gd name="connsiteY18" fmla="*/ 773135 h 5331968"/>
                      <a:gd name="connsiteX19" fmla="*/ 0 w 19507"/>
                      <a:gd name="connsiteY19" fmla="*/ 0 h 533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9507" h="5331968" fill="none" extrusionOk="0">
                        <a:moveTo>
                          <a:pt x="0" y="0"/>
                        </a:moveTo>
                        <a:cubicBezTo>
                          <a:pt x="8740" y="30"/>
                          <a:pt x="15374" y="14"/>
                          <a:pt x="19507" y="0"/>
                        </a:cubicBezTo>
                        <a:cubicBezTo>
                          <a:pt x="14219" y="155489"/>
                          <a:pt x="16911" y="374622"/>
                          <a:pt x="19507" y="559857"/>
                        </a:cubicBezTo>
                        <a:cubicBezTo>
                          <a:pt x="22103" y="745092"/>
                          <a:pt x="35077" y="931113"/>
                          <a:pt x="19507" y="1226353"/>
                        </a:cubicBezTo>
                        <a:cubicBezTo>
                          <a:pt x="3937" y="1521593"/>
                          <a:pt x="-7221" y="1519651"/>
                          <a:pt x="19507" y="1786209"/>
                        </a:cubicBezTo>
                        <a:cubicBezTo>
                          <a:pt x="46235" y="2052767"/>
                          <a:pt x="20319" y="2210723"/>
                          <a:pt x="19507" y="2452705"/>
                        </a:cubicBezTo>
                        <a:cubicBezTo>
                          <a:pt x="18695" y="2694687"/>
                          <a:pt x="11277" y="2707681"/>
                          <a:pt x="19507" y="2959242"/>
                        </a:cubicBezTo>
                        <a:cubicBezTo>
                          <a:pt x="27737" y="3210803"/>
                          <a:pt x="25833" y="3303676"/>
                          <a:pt x="19507" y="3465779"/>
                        </a:cubicBezTo>
                        <a:cubicBezTo>
                          <a:pt x="13181" y="3627882"/>
                          <a:pt x="11571" y="3965062"/>
                          <a:pt x="19507" y="4132275"/>
                        </a:cubicBezTo>
                        <a:cubicBezTo>
                          <a:pt x="27443" y="4299488"/>
                          <a:pt x="5777" y="4554849"/>
                          <a:pt x="19507" y="4692132"/>
                        </a:cubicBezTo>
                        <a:cubicBezTo>
                          <a:pt x="33237" y="4829415"/>
                          <a:pt x="-7295" y="5093167"/>
                          <a:pt x="19507" y="5331968"/>
                        </a:cubicBezTo>
                        <a:cubicBezTo>
                          <a:pt x="14585" y="5331385"/>
                          <a:pt x="7883" y="5332068"/>
                          <a:pt x="0" y="5331968"/>
                        </a:cubicBezTo>
                        <a:cubicBezTo>
                          <a:pt x="12356" y="5147343"/>
                          <a:pt x="-14710" y="4990546"/>
                          <a:pt x="0" y="4825431"/>
                        </a:cubicBezTo>
                        <a:cubicBezTo>
                          <a:pt x="14710" y="4660316"/>
                          <a:pt x="-17745" y="4324525"/>
                          <a:pt x="0" y="4105615"/>
                        </a:cubicBezTo>
                        <a:cubicBezTo>
                          <a:pt x="17745" y="3886705"/>
                          <a:pt x="-25084" y="3715676"/>
                          <a:pt x="0" y="3492439"/>
                        </a:cubicBezTo>
                        <a:cubicBezTo>
                          <a:pt x="25084" y="3269202"/>
                          <a:pt x="-8892" y="3138204"/>
                          <a:pt x="0" y="2825943"/>
                        </a:cubicBezTo>
                        <a:cubicBezTo>
                          <a:pt x="8892" y="2513682"/>
                          <a:pt x="4159" y="2244359"/>
                          <a:pt x="0" y="2052808"/>
                        </a:cubicBezTo>
                        <a:cubicBezTo>
                          <a:pt x="-4159" y="1861258"/>
                          <a:pt x="-10994" y="1605440"/>
                          <a:pt x="0" y="1492951"/>
                        </a:cubicBezTo>
                        <a:cubicBezTo>
                          <a:pt x="10994" y="1380462"/>
                          <a:pt x="-27222" y="995814"/>
                          <a:pt x="0" y="773135"/>
                        </a:cubicBezTo>
                        <a:cubicBezTo>
                          <a:pt x="27222" y="550456"/>
                          <a:pt x="-37256" y="254319"/>
                          <a:pt x="0" y="0"/>
                        </a:cubicBezTo>
                        <a:close/>
                      </a:path>
                      <a:path w="19507" h="5331968" stroke="0" extrusionOk="0">
                        <a:moveTo>
                          <a:pt x="0" y="0"/>
                        </a:moveTo>
                        <a:cubicBezTo>
                          <a:pt x="6248" y="-374"/>
                          <a:pt x="14587" y="336"/>
                          <a:pt x="19507" y="0"/>
                        </a:cubicBezTo>
                        <a:cubicBezTo>
                          <a:pt x="33208" y="187138"/>
                          <a:pt x="33594" y="357889"/>
                          <a:pt x="19507" y="506537"/>
                        </a:cubicBezTo>
                        <a:cubicBezTo>
                          <a:pt x="5420" y="655185"/>
                          <a:pt x="9544" y="894271"/>
                          <a:pt x="19507" y="1279672"/>
                        </a:cubicBezTo>
                        <a:cubicBezTo>
                          <a:pt x="29470" y="1665073"/>
                          <a:pt x="13782" y="1636623"/>
                          <a:pt x="19507" y="1946168"/>
                        </a:cubicBezTo>
                        <a:cubicBezTo>
                          <a:pt x="25232" y="2255713"/>
                          <a:pt x="33753" y="2248129"/>
                          <a:pt x="19507" y="2506025"/>
                        </a:cubicBezTo>
                        <a:cubicBezTo>
                          <a:pt x="5261" y="2763921"/>
                          <a:pt x="15219" y="2830802"/>
                          <a:pt x="19507" y="3065882"/>
                        </a:cubicBezTo>
                        <a:cubicBezTo>
                          <a:pt x="23795" y="3300962"/>
                          <a:pt x="18152" y="3563363"/>
                          <a:pt x="19507" y="3732378"/>
                        </a:cubicBezTo>
                        <a:cubicBezTo>
                          <a:pt x="20862" y="3901393"/>
                          <a:pt x="37092" y="4151033"/>
                          <a:pt x="19507" y="4398874"/>
                        </a:cubicBezTo>
                        <a:cubicBezTo>
                          <a:pt x="1922" y="4646715"/>
                          <a:pt x="61583" y="4884430"/>
                          <a:pt x="19507" y="5331968"/>
                        </a:cubicBezTo>
                        <a:cubicBezTo>
                          <a:pt x="13774" y="5332838"/>
                          <a:pt x="4459" y="5331421"/>
                          <a:pt x="0" y="5331968"/>
                        </a:cubicBezTo>
                        <a:cubicBezTo>
                          <a:pt x="13816" y="5176201"/>
                          <a:pt x="-3062" y="4818131"/>
                          <a:pt x="0" y="4665472"/>
                        </a:cubicBezTo>
                        <a:cubicBezTo>
                          <a:pt x="3062" y="4512813"/>
                          <a:pt x="-11047" y="4106812"/>
                          <a:pt x="0" y="3945656"/>
                        </a:cubicBezTo>
                        <a:cubicBezTo>
                          <a:pt x="11047" y="3784500"/>
                          <a:pt x="19262" y="3619114"/>
                          <a:pt x="0" y="3332480"/>
                        </a:cubicBezTo>
                        <a:cubicBezTo>
                          <a:pt x="-19262" y="3045846"/>
                          <a:pt x="8876" y="2870885"/>
                          <a:pt x="0" y="2559345"/>
                        </a:cubicBezTo>
                        <a:cubicBezTo>
                          <a:pt x="-8876" y="2247806"/>
                          <a:pt x="16478" y="2055776"/>
                          <a:pt x="0" y="1786209"/>
                        </a:cubicBezTo>
                        <a:cubicBezTo>
                          <a:pt x="-16478" y="1516642"/>
                          <a:pt x="-31426" y="1327123"/>
                          <a:pt x="0" y="1119713"/>
                        </a:cubicBezTo>
                        <a:cubicBezTo>
                          <a:pt x="31426" y="912303"/>
                          <a:pt x="-34988" y="3893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512D0F-1DB4-455F-882E-040E1A4CCE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250745"/>
              </p:ext>
            </p:extLst>
          </p:nvPr>
        </p:nvGraphicFramePr>
        <p:xfrm>
          <a:off x="4957885" y="911391"/>
          <a:ext cx="7360547" cy="7873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465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78C8-8952-A4F7-C3F6-DA95ECCF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92846-FDC9-1D2D-79A4-273E35E67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9F121-FE0F-8865-9C99-1062C0A3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04800" cy="101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4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B7CC-0C32-5B1D-17B8-9EA9947B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4E466F-ECCA-254E-9A5A-0D5EE3162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676095"/>
            <a:ext cx="12885490" cy="608534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4B408-2C8E-7F5E-D6AC-3B16C2A0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1"/>
            <a:ext cx="13004800" cy="1456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10F35-1B54-AFEE-8BB0-F55685E5EEA8}"/>
              </a:ext>
            </a:extLst>
          </p:cNvPr>
          <p:cNvSpPr txBox="1"/>
          <p:nvPr/>
        </p:nvSpPr>
        <p:spPr>
          <a:xfrm>
            <a:off x="7593874" y="5151562"/>
            <a:ext cx="155952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Warnings 344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23CB1-892E-D89B-B05D-97B98E485FA4}"/>
              </a:ext>
            </a:extLst>
          </p:cNvPr>
          <p:cNvSpPr txBox="1"/>
          <p:nvPr/>
        </p:nvSpPr>
        <p:spPr>
          <a:xfrm>
            <a:off x="5623250" y="2934243"/>
            <a:ext cx="713657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Warnings</a:t>
            </a:r>
          </a:p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344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6D107-5798-BEA5-5D1C-233B8C4B118D}"/>
              </a:ext>
            </a:extLst>
          </p:cNvPr>
          <p:cNvSpPr txBox="1"/>
          <p:nvPr/>
        </p:nvSpPr>
        <p:spPr>
          <a:xfrm>
            <a:off x="10171612" y="3249929"/>
            <a:ext cx="1054519" cy="781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Saturday </a:t>
            </a:r>
          </a:p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Detentions</a:t>
            </a:r>
          </a:p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8B47A-2880-8B0E-E488-C763283E4BE3}"/>
              </a:ext>
            </a:extLst>
          </p:cNvPr>
          <p:cNvSpPr txBox="1"/>
          <p:nvPr/>
        </p:nvSpPr>
        <p:spPr>
          <a:xfrm>
            <a:off x="328439" y="7170887"/>
            <a:ext cx="798617" cy="63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Saturday</a:t>
            </a:r>
          </a:p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Detention</a:t>
            </a:r>
          </a:p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89BD1-CF5E-E86E-6F9D-CB97793BB16D}"/>
              </a:ext>
            </a:extLst>
          </p:cNvPr>
          <p:cNvSpPr txBox="1"/>
          <p:nvPr/>
        </p:nvSpPr>
        <p:spPr>
          <a:xfrm>
            <a:off x="975360" y="3866606"/>
            <a:ext cx="329968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92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Average of 19 Warnings issued</a:t>
            </a:r>
          </a:p>
          <a:p>
            <a:pPr defTabSz="975390"/>
            <a:r>
              <a:rPr lang="en-US" sz="192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Per day for February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7D9C28-9069-8370-5D58-72A454927FC1}"/>
              </a:ext>
            </a:extLst>
          </p:cNvPr>
          <p:cNvSpPr txBox="1"/>
          <p:nvPr/>
        </p:nvSpPr>
        <p:spPr>
          <a:xfrm>
            <a:off x="1208015" y="7554002"/>
            <a:ext cx="875561" cy="584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Electronic</a:t>
            </a:r>
          </a:p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Confiscation</a:t>
            </a:r>
          </a:p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59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DCAAC-B5DE-89AB-CC0A-18C0E64DB7FA}"/>
              </a:ext>
            </a:extLst>
          </p:cNvPr>
          <p:cNvSpPr txBox="1"/>
          <p:nvPr/>
        </p:nvSpPr>
        <p:spPr>
          <a:xfrm>
            <a:off x="11159909" y="4476367"/>
            <a:ext cx="1070447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75390"/>
            <a:r>
              <a:rPr lang="en-US" sz="128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Electronic</a:t>
            </a:r>
          </a:p>
          <a:p>
            <a:pPr defTabSz="975390"/>
            <a:r>
              <a:rPr lang="en-US" sz="128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Confiscation</a:t>
            </a:r>
          </a:p>
          <a:p>
            <a:pPr defTabSz="975390"/>
            <a:r>
              <a:rPr lang="en-US" sz="128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59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7760FB-BDCF-5E65-2055-B23AAD6AB3B8}"/>
              </a:ext>
            </a:extLst>
          </p:cNvPr>
          <p:cNvSpPr txBox="1"/>
          <p:nvPr/>
        </p:nvSpPr>
        <p:spPr>
          <a:xfrm>
            <a:off x="2090651" y="7411394"/>
            <a:ext cx="710451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1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Uniform </a:t>
            </a:r>
          </a:p>
          <a:p>
            <a:pPr defTabSz="975390"/>
            <a:r>
              <a:rPr lang="en-US" sz="11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Violation</a:t>
            </a:r>
          </a:p>
          <a:p>
            <a:pPr defTabSz="975390"/>
            <a:r>
              <a:rPr lang="en-US" sz="11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AC589-B399-B971-E119-F5AE42DE1D7F}"/>
              </a:ext>
            </a:extLst>
          </p:cNvPr>
          <p:cNvSpPr txBox="1"/>
          <p:nvPr/>
        </p:nvSpPr>
        <p:spPr>
          <a:xfrm>
            <a:off x="10903633" y="5399813"/>
            <a:ext cx="1605055" cy="55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Uniform Violation</a:t>
            </a:r>
          </a:p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C47B1-8D57-5A82-03E6-23A4902DCBF9}"/>
              </a:ext>
            </a:extLst>
          </p:cNvPr>
          <p:cNvSpPr txBox="1"/>
          <p:nvPr/>
        </p:nvSpPr>
        <p:spPr>
          <a:xfrm>
            <a:off x="2929192" y="7389855"/>
            <a:ext cx="824265" cy="63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</a:t>
            </a:r>
          </a:p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Disruption</a:t>
            </a:r>
          </a:p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44DD33-4661-A44A-3E77-0AAFD75D0445}"/>
              </a:ext>
            </a:extLst>
          </p:cNvPr>
          <p:cNvSpPr txBox="1"/>
          <p:nvPr/>
        </p:nvSpPr>
        <p:spPr>
          <a:xfrm>
            <a:off x="10715545" y="6407957"/>
            <a:ext cx="1456681" cy="55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 Disruption</a:t>
            </a:r>
          </a:p>
          <a:p>
            <a:pPr defTabSz="975390"/>
            <a:r>
              <a:rPr lang="en-US" sz="149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D79E66-6DFF-A714-6C62-DDA2C78BC3F7}"/>
              </a:ext>
            </a:extLst>
          </p:cNvPr>
          <p:cNvSpPr txBox="1"/>
          <p:nvPr/>
        </p:nvSpPr>
        <p:spPr>
          <a:xfrm>
            <a:off x="542005" y="2930096"/>
            <a:ext cx="444172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2133" b="1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Total of 18 Days of School in February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B98945-1350-2999-099D-C0C5FE96AEFC}"/>
              </a:ext>
            </a:extLst>
          </p:cNvPr>
          <p:cNvSpPr txBox="1"/>
          <p:nvPr/>
        </p:nvSpPr>
        <p:spPr>
          <a:xfrm>
            <a:off x="4733628" y="8116347"/>
            <a:ext cx="66396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Chewing</a:t>
            </a:r>
          </a:p>
          <a:p>
            <a:pPr defTabSz="975390"/>
            <a:r>
              <a:rPr lang="en-US" sz="10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Gum 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42C11-61FD-2E17-69EE-D1B17EC0410F}"/>
              </a:ext>
            </a:extLst>
          </p:cNvPr>
          <p:cNvSpPr txBox="1"/>
          <p:nvPr/>
        </p:nvSpPr>
        <p:spPr>
          <a:xfrm>
            <a:off x="10159640" y="7652491"/>
            <a:ext cx="51007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28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Gum</a:t>
            </a:r>
          </a:p>
          <a:p>
            <a:pPr defTabSz="975390"/>
            <a:r>
              <a:rPr lang="en-US" sz="128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85218F-84F8-F918-0D6F-A249A2BDFFCE}"/>
              </a:ext>
            </a:extLst>
          </p:cNvPr>
          <p:cNvSpPr txBox="1"/>
          <p:nvPr/>
        </p:nvSpPr>
        <p:spPr>
          <a:xfrm>
            <a:off x="3848814" y="8026948"/>
            <a:ext cx="691215" cy="453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Tardy to</a:t>
            </a:r>
          </a:p>
          <a:p>
            <a:pPr defTabSz="975390"/>
            <a:r>
              <a:rPr lang="en-US" sz="117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 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6A386E-94BD-9844-E0E6-FF2B953A7CC1}"/>
              </a:ext>
            </a:extLst>
          </p:cNvPr>
          <p:cNvSpPr txBox="1"/>
          <p:nvPr/>
        </p:nvSpPr>
        <p:spPr>
          <a:xfrm>
            <a:off x="10662981" y="7504759"/>
            <a:ext cx="702436" cy="63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/>
            <a:r>
              <a:rPr lang="en-US" sz="117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Tardy to</a:t>
            </a:r>
          </a:p>
          <a:p>
            <a:pPr defTabSz="975390"/>
            <a:r>
              <a:rPr lang="en-US" sz="117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Class</a:t>
            </a:r>
          </a:p>
          <a:p>
            <a:pPr defTabSz="975390"/>
            <a:r>
              <a:rPr lang="en-US" sz="1173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51134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A34-427B-A6F5-4320-D4DD84B1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E3C9E-9F6C-ED18-E927-C39F030E6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08A04-77E1-EFC2-1819-F16891C38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" y="1219200"/>
            <a:ext cx="1296420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FEA36D2-0B28-82B2-14F4-0B62E7FFD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" b="18885"/>
          <a:stretch/>
        </p:blipFill>
        <p:spPr>
          <a:xfrm>
            <a:off x="22" y="1219211"/>
            <a:ext cx="3977428" cy="4477182"/>
          </a:xfrm>
          <a:prstGeom prst="rect">
            <a:avLst/>
          </a:prstGeom>
        </p:spPr>
      </p:pic>
      <p:pic>
        <p:nvPicPr>
          <p:cNvPr id="9" name="Picture 8" descr="Text, calendar&#10;&#10;Description automatically generated">
            <a:extLst>
              <a:ext uri="{FF2B5EF4-FFF2-40B4-BE49-F238E27FC236}">
                <a16:creationId xmlns:a16="http://schemas.microsoft.com/office/drawing/2014/main" id="{D0B2EC08-440C-307C-B7F0-424C9EB44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3745" b="-4"/>
          <a:stretch/>
        </p:blipFill>
        <p:spPr>
          <a:xfrm>
            <a:off x="4104273" y="1219205"/>
            <a:ext cx="3932679" cy="4477193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887FE0B-4FF7-B128-FBCA-DDD6AA681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35"/>
          <a:stretch/>
        </p:blipFill>
        <p:spPr>
          <a:xfrm>
            <a:off x="8163778" y="1219202"/>
            <a:ext cx="4841027" cy="413573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3A5B669-163F-0EBE-E2F5-5932939968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2" b="29346"/>
          <a:stretch/>
        </p:blipFill>
        <p:spPr>
          <a:xfrm>
            <a:off x="-163464" y="5803404"/>
            <a:ext cx="7292619" cy="2730996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EF2DF-2B58-BE17-0EF2-D07F976DB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0871" y="6604924"/>
            <a:ext cx="6431383" cy="1569424"/>
          </a:xfrm>
        </p:spPr>
        <p:txBody>
          <a:bodyPr anchor="b">
            <a:noAutofit/>
          </a:bodyPr>
          <a:lstStyle/>
          <a:p>
            <a:pPr algn="l"/>
            <a:r>
              <a:rPr lang="en-US" sz="3840" b="1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St. Lucie County Fair Award Winners in the Office Showcase</a:t>
            </a:r>
            <a:br>
              <a:rPr lang="en-US" sz="3840" b="1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n-US" sz="3840" b="1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CHECK IT OUT!</a:t>
            </a:r>
          </a:p>
        </p:txBody>
      </p:sp>
    </p:spTree>
    <p:extLst>
      <p:ext uri="{BB962C8B-B14F-4D97-AF65-F5344CB8AC3E}">
        <p14:creationId xmlns:p14="http://schemas.microsoft.com/office/powerpoint/2010/main" val="35275719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14.xml><?xml version="1.0" encoding="utf-8"?>
<a:theme xmlns:a="http://schemas.openxmlformats.org/drawingml/2006/main" name="Currency Symbols 16x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rrency symbols presentation (widescreen).potx" id="{0BEEB329-2C4D-4D02-9858-CA91ACE92AB1}" vid="{944DA297-E844-470D-A85C-00068074ACC2}"/>
    </a:ext>
  </a:extLst>
</a:theme>
</file>

<file path=ppt/theme/theme15.xml><?xml version="1.0" encoding="utf-8"?>
<a:theme xmlns:a="http://schemas.openxmlformats.org/drawingml/2006/main" name="1_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Custom 7">
      <a:dk1>
        <a:srgbClr val="19232F"/>
      </a:dk1>
      <a:lt1>
        <a:srgbClr val="FFFFFF"/>
      </a:lt1>
      <a:dk2>
        <a:srgbClr val="FF733B"/>
      </a:dk2>
      <a:lt2>
        <a:srgbClr val="E7E6E6"/>
      </a:lt2>
      <a:accent1>
        <a:srgbClr val="FF733B"/>
      </a:accent1>
      <a:accent2>
        <a:srgbClr val="FEB048"/>
      </a:accent2>
      <a:accent3>
        <a:srgbClr val="19232F"/>
      </a:accent3>
      <a:accent4>
        <a:srgbClr val="36A7F7"/>
      </a:accent4>
      <a:accent5>
        <a:srgbClr val="2CCB70"/>
      </a:accent5>
      <a:accent6>
        <a:srgbClr val="FF2F5F"/>
      </a:accent6>
      <a:hlink>
        <a:srgbClr val="36A7F7"/>
      </a:hlink>
      <a:folHlink>
        <a:srgbClr val="36A7F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473738_Infographic percentage chart_RVA_v3" id="{5F363EEA-29BA-4027-9BF8-0A85486943C8}" vid="{3440FD5E-8BE2-4D4B-98B8-747C8F57C8D5}"/>
    </a:ext>
  </a:extLst>
</a:theme>
</file>

<file path=ppt/theme/theme18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9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591DAF1B-085F-48A6-BE33-CE64B2B39C39}">
  <ds:schemaRefs/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9554E17-4043-457B-9EE5-1626036EB638}">
  <ds:schemaRefs/>
</ds:datastoreItem>
</file>

<file path=customXml/itemProps7.xml><?xml version="1.0" encoding="utf-8"?>
<ds:datastoreItem xmlns:ds="http://schemas.openxmlformats.org/officeDocument/2006/customXml" ds:itemID="{CB9FF16E-4217-469D-AB35-C609D5DFECC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1684</Words>
  <Application>Microsoft Office PowerPoint</Application>
  <PresentationFormat>Custom</PresentationFormat>
  <Paragraphs>239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32</vt:i4>
      </vt:variant>
    </vt:vector>
  </HeadingPairs>
  <TitlesOfParts>
    <vt:vector size="79" baseType="lpstr">
      <vt:lpstr>Walbaum Display Light</vt:lpstr>
      <vt:lpstr>The Hand Bold</vt:lpstr>
      <vt:lpstr>Gill Sans Nova</vt:lpstr>
      <vt:lpstr>Wingdings</vt:lpstr>
      <vt:lpstr>Bernard MT Condensed</vt:lpstr>
      <vt:lpstr>Agency FB</vt:lpstr>
      <vt:lpstr>Amasis MT Pro Black</vt:lpstr>
      <vt:lpstr>Calibri</vt:lpstr>
      <vt:lpstr>The Hand</vt:lpstr>
      <vt:lpstr>Calisto MT</vt:lpstr>
      <vt:lpstr>Georgia</vt:lpstr>
      <vt:lpstr>Wingdings 3</vt:lpstr>
      <vt:lpstr>Informal Roman</vt:lpstr>
      <vt:lpstr>Arial</vt:lpstr>
      <vt:lpstr>Bodoni MT Poster Compressed</vt:lpstr>
      <vt:lpstr>Abadi</vt:lpstr>
      <vt:lpstr>Wingdings 2</vt:lpstr>
      <vt:lpstr>Univers Condensed Light</vt:lpstr>
      <vt:lpstr>Helvetica Neue</vt:lpstr>
      <vt:lpstr>Bookman Old Style</vt:lpstr>
      <vt:lpstr>Modern Love</vt:lpstr>
      <vt:lpstr>The Serif Hand Black</vt:lpstr>
      <vt:lpstr>Century Gothic</vt:lpstr>
      <vt:lpstr>Arial Black</vt:lpstr>
      <vt:lpstr>Calibri Light</vt:lpstr>
      <vt:lpstr>Cambria</vt:lpstr>
      <vt:lpstr>Times New Roman</vt:lpstr>
      <vt:lpstr>Tw Cen MT</vt:lpstr>
      <vt:lpstr>Rockwell</vt:lpstr>
      <vt:lpstr>1_Slate</vt:lpstr>
      <vt:lpstr>SketchyVTI</vt:lpstr>
      <vt:lpstr>Slice</vt:lpstr>
      <vt:lpstr>GradientVTI</vt:lpstr>
      <vt:lpstr>3_Office Theme</vt:lpstr>
      <vt:lpstr>2_Slate</vt:lpstr>
      <vt:lpstr>4_Office Theme</vt:lpstr>
      <vt:lpstr>6_Office Theme</vt:lpstr>
      <vt:lpstr>1_office theme</vt:lpstr>
      <vt:lpstr>AngleLinesVTI</vt:lpstr>
      <vt:lpstr>2_Office Theme</vt:lpstr>
      <vt:lpstr>7_Office Theme</vt:lpstr>
      <vt:lpstr>GradientRiseVTI</vt:lpstr>
      <vt:lpstr>Currency Symbols 16x9</vt:lpstr>
      <vt:lpstr>1_SketchyVTI</vt:lpstr>
      <vt:lpstr>9_Office Theme</vt:lpstr>
      <vt:lpstr>Office Theme</vt:lpstr>
      <vt:lpstr>Wisp</vt:lpstr>
      <vt:lpstr>SOMERSET PURPOSE</vt:lpstr>
      <vt:lpstr>PowerPoint Presentation</vt:lpstr>
      <vt:lpstr>NO FOOD ON THE COURT </vt:lpstr>
      <vt:lpstr>PowerPoint Presentation</vt:lpstr>
      <vt:lpstr>Tutoring Schedule</vt:lpstr>
      <vt:lpstr>PowerPoint Presentation</vt:lpstr>
      <vt:lpstr>PowerPoint Presentation</vt:lpstr>
      <vt:lpstr>PowerPoint Presentation</vt:lpstr>
      <vt:lpstr>St. Lucie County Fair Award Winners in the Office Showcase CHECK IT OUT!</vt:lpstr>
      <vt:lpstr>Attention Students</vt:lpstr>
      <vt:lpstr>Dress Code Violations (Do Not Wear)</vt:lpstr>
      <vt:lpstr>Discipline Matrix  (Uniform Violation)</vt:lpstr>
      <vt:lpstr>PowerPoint Presentation</vt:lpstr>
      <vt:lpstr>Donation Drive for SafeSpace Florida  Help Gabriel Frey’s Eagle Scout Project</vt:lpstr>
      <vt:lpstr>Donation Drive for SafeSpace Florida  Help Gabriel Frey’s Eagle Scout Project</vt:lpstr>
      <vt:lpstr>Annual Pop Tab Drive</vt:lpstr>
      <vt:lpstr>House Cornhole Competition</vt:lpstr>
      <vt:lpstr>VERSUS WEEK: DUOS VS TRIOS. TUESDAY MARCH 7TH.</vt:lpstr>
      <vt:lpstr>VERSUS WEEK: DRESS UP VS DRESS DOWN.  WEDNESDAY MARCH 8TH.</vt:lpstr>
      <vt:lpstr>VERSUS WEEK:  HEROS VS VILLANS.  THURSDAY MARCH 9TH. </vt:lpstr>
      <vt:lpstr>PowerPoint Presentation</vt:lpstr>
      <vt:lpstr>PowerPoint Presentation</vt:lpstr>
      <vt:lpstr>PIE YOUR TEACHER!! All proceeds go to the prom committee!</vt:lpstr>
      <vt:lpstr>Work for the City of Port St. Lucie!</vt:lpstr>
      <vt:lpstr>PowerPoint Presentation</vt:lpstr>
      <vt:lpstr>PowerPoint Presentation</vt:lpstr>
      <vt:lpstr>TURF DURING LUNCH</vt:lpstr>
      <vt:lpstr>PowerPoint Presentation</vt:lpstr>
      <vt:lpstr>Clubs</vt:lpstr>
      <vt:lpstr>PowerPoint Presentation</vt:lpstr>
      <vt:lpstr>House Reminds </vt:lpstr>
      <vt:lpstr>Student Skyward Access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31</cp:revision>
  <dcterms:created xsi:type="dcterms:W3CDTF">2018-11-26T04:56:53Z</dcterms:created>
  <dcterms:modified xsi:type="dcterms:W3CDTF">2023-03-07T13:11:12Z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